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9352" y="6388608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0" y="309371"/>
                </a:moveTo>
                <a:lnTo>
                  <a:pt x="8833104" y="309371"/>
                </a:lnTo>
                <a:lnTo>
                  <a:pt x="8833104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solidFill>
            <a:srgbClr val="8BA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2400" y="155447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7A97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52400" y="1277111"/>
            <a:ext cx="8833485" cy="0"/>
          </a:xfrm>
          <a:custGeom>
            <a:avLst/>
            <a:gdLst/>
            <a:ahLst/>
            <a:cxnLst/>
            <a:rect l="l" t="t" r="r" b="b"/>
            <a:pathLst>
              <a:path w="8833485">
                <a:moveTo>
                  <a:pt x="0" y="0"/>
                </a:moveTo>
                <a:lnTo>
                  <a:pt x="8833104" y="0"/>
                </a:lnTo>
              </a:path>
            </a:pathLst>
          </a:custGeom>
          <a:ln w="9144">
            <a:solidFill>
              <a:srgbClr val="7A97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267200" y="955547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362450" y="1050797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4" h="421005">
                <a:moveTo>
                  <a:pt x="210312" y="0"/>
                </a:moveTo>
                <a:lnTo>
                  <a:pt x="162072" y="5551"/>
                </a:lnTo>
                <a:lnTo>
                  <a:pt x="117798" y="21367"/>
                </a:lnTo>
                <a:lnTo>
                  <a:pt x="78750" y="46186"/>
                </a:lnTo>
                <a:lnTo>
                  <a:pt x="46186" y="78750"/>
                </a:lnTo>
                <a:lnTo>
                  <a:pt x="21367" y="117798"/>
                </a:lnTo>
                <a:lnTo>
                  <a:pt x="5551" y="162072"/>
                </a:lnTo>
                <a:lnTo>
                  <a:pt x="0" y="210312"/>
                </a:lnTo>
                <a:lnTo>
                  <a:pt x="5551" y="258551"/>
                </a:lnTo>
                <a:lnTo>
                  <a:pt x="21367" y="302825"/>
                </a:lnTo>
                <a:lnTo>
                  <a:pt x="46186" y="341873"/>
                </a:lnTo>
                <a:lnTo>
                  <a:pt x="78750" y="374437"/>
                </a:lnTo>
                <a:lnTo>
                  <a:pt x="117798" y="399256"/>
                </a:lnTo>
                <a:lnTo>
                  <a:pt x="162072" y="415072"/>
                </a:lnTo>
                <a:lnTo>
                  <a:pt x="210312" y="420624"/>
                </a:lnTo>
                <a:lnTo>
                  <a:pt x="258551" y="415072"/>
                </a:lnTo>
                <a:lnTo>
                  <a:pt x="302825" y="399256"/>
                </a:lnTo>
                <a:lnTo>
                  <a:pt x="341873" y="374437"/>
                </a:lnTo>
                <a:lnTo>
                  <a:pt x="374437" y="341873"/>
                </a:lnTo>
                <a:lnTo>
                  <a:pt x="399256" y="302825"/>
                </a:lnTo>
                <a:lnTo>
                  <a:pt x="415072" y="258551"/>
                </a:lnTo>
                <a:lnTo>
                  <a:pt x="420624" y="210312"/>
                </a:lnTo>
                <a:lnTo>
                  <a:pt x="415072" y="162072"/>
                </a:lnTo>
                <a:lnTo>
                  <a:pt x="399256" y="117798"/>
                </a:lnTo>
                <a:lnTo>
                  <a:pt x="374437" y="78750"/>
                </a:lnTo>
                <a:lnTo>
                  <a:pt x="341873" y="46186"/>
                </a:lnTo>
                <a:lnTo>
                  <a:pt x="302825" y="21367"/>
                </a:lnTo>
                <a:lnTo>
                  <a:pt x="258551" y="5551"/>
                </a:lnTo>
                <a:lnTo>
                  <a:pt x="2103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337303" y="1026667"/>
            <a:ext cx="471170" cy="469900"/>
          </a:xfrm>
          <a:custGeom>
            <a:avLst/>
            <a:gdLst/>
            <a:ahLst/>
            <a:cxnLst/>
            <a:rect l="l" t="t" r="r" b="b"/>
            <a:pathLst>
              <a:path w="471170" h="469900">
                <a:moveTo>
                  <a:pt x="258191" y="0"/>
                </a:moveTo>
                <a:lnTo>
                  <a:pt x="234187" y="0"/>
                </a:lnTo>
                <a:lnTo>
                  <a:pt x="210058" y="1270"/>
                </a:lnTo>
                <a:lnTo>
                  <a:pt x="164211" y="10160"/>
                </a:lnTo>
                <a:lnTo>
                  <a:pt x="122300" y="29210"/>
                </a:lnTo>
                <a:lnTo>
                  <a:pt x="84836" y="54610"/>
                </a:lnTo>
                <a:lnTo>
                  <a:pt x="52959" y="86360"/>
                </a:lnTo>
                <a:lnTo>
                  <a:pt x="27940" y="124460"/>
                </a:lnTo>
                <a:lnTo>
                  <a:pt x="10160" y="166370"/>
                </a:lnTo>
                <a:lnTo>
                  <a:pt x="1016" y="212089"/>
                </a:lnTo>
                <a:lnTo>
                  <a:pt x="0" y="236220"/>
                </a:lnTo>
                <a:lnTo>
                  <a:pt x="1397" y="260350"/>
                </a:lnTo>
                <a:lnTo>
                  <a:pt x="11049" y="306070"/>
                </a:lnTo>
                <a:lnTo>
                  <a:pt x="29083" y="347979"/>
                </a:lnTo>
                <a:lnTo>
                  <a:pt x="54610" y="386079"/>
                </a:lnTo>
                <a:lnTo>
                  <a:pt x="86613" y="417829"/>
                </a:lnTo>
                <a:lnTo>
                  <a:pt x="124333" y="443229"/>
                </a:lnTo>
                <a:lnTo>
                  <a:pt x="166750" y="461010"/>
                </a:lnTo>
                <a:lnTo>
                  <a:pt x="212725" y="469900"/>
                </a:lnTo>
                <a:lnTo>
                  <a:pt x="236728" y="469900"/>
                </a:lnTo>
                <a:lnTo>
                  <a:pt x="260858" y="468629"/>
                </a:lnTo>
                <a:lnTo>
                  <a:pt x="284099" y="466089"/>
                </a:lnTo>
                <a:lnTo>
                  <a:pt x="306705" y="459739"/>
                </a:lnTo>
                <a:lnTo>
                  <a:pt x="324696" y="453389"/>
                </a:lnTo>
                <a:lnTo>
                  <a:pt x="213487" y="453389"/>
                </a:lnTo>
                <a:lnTo>
                  <a:pt x="191770" y="449579"/>
                </a:lnTo>
                <a:lnTo>
                  <a:pt x="150749" y="436879"/>
                </a:lnTo>
                <a:lnTo>
                  <a:pt x="113537" y="416560"/>
                </a:lnTo>
                <a:lnTo>
                  <a:pt x="81153" y="389889"/>
                </a:lnTo>
                <a:lnTo>
                  <a:pt x="54356" y="358139"/>
                </a:lnTo>
                <a:lnTo>
                  <a:pt x="34162" y="321310"/>
                </a:lnTo>
                <a:lnTo>
                  <a:pt x="21336" y="279400"/>
                </a:lnTo>
                <a:lnTo>
                  <a:pt x="16827" y="236220"/>
                </a:lnTo>
                <a:lnTo>
                  <a:pt x="16823" y="233679"/>
                </a:lnTo>
                <a:lnTo>
                  <a:pt x="17780" y="213360"/>
                </a:lnTo>
                <a:lnTo>
                  <a:pt x="26416" y="170179"/>
                </a:lnTo>
                <a:lnTo>
                  <a:pt x="43053" y="130810"/>
                </a:lnTo>
                <a:lnTo>
                  <a:pt x="66421" y="96520"/>
                </a:lnTo>
                <a:lnTo>
                  <a:pt x="96138" y="66039"/>
                </a:lnTo>
                <a:lnTo>
                  <a:pt x="130937" y="43179"/>
                </a:lnTo>
                <a:lnTo>
                  <a:pt x="170053" y="26670"/>
                </a:lnTo>
                <a:lnTo>
                  <a:pt x="212598" y="17779"/>
                </a:lnTo>
                <a:lnTo>
                  <a:pt x="235076" y="16510"/>
                </a:lnTo>
                <a:lnTo>
                  <a:pt x="322495" y="16510"/>
                </a:lnTo>
                <a:lnTo>
                  <a:pt x="304292" y="10160"/>
                </a:lnTo>
                <a:lnTo>
                  <a:pt x="281686" y="3810"/>
                </a:lnTo>
                <a:lnTo>
                  <a:pt x="258191" y="0"/>
                </a:lnTo>
                <a:close/>
              </a:path>
              <a:path w="471170" h="469900">
                <a:moveTo>
                  <a:pt x="322495" y="16510"/>
                </a:moveTo>
                <a:lnTo>
                  <a:pt x="235076" y="16510"/>
                </a:lnTo>
                <a:lnTo>
                  <a:pt x="257429" y="17779"/>
                </a:lnTo>
                <a:lnTo>
                  <a:pt x="279146" y="20320"/>
                </a:lnTo>
                <a:lnTo>
                  <a:pt x="320294" y="33020"/>
                </a:lnTo>
                <a:lnTo>
                  <a:pt x="357378" y="53339"/>
                </a:lnTo>
                <a:lnTo>
                  <a:pt x="389890" y="80010"/>
                </a:lnTo>
                <a:lnTo>
                  <a:pt x="416560" y="113029"/>
                </a:lnTo>
                <a:lnTo>
                  <a:pt x="436880" y="149860"/>
                </a:lnTo>
                <a:lnTo>
                  <a:pt x="449580" y="190500"/>
                </a:lnTo>
                <a:lnTo>
                  <a:pt x="454088" y="233679"/>
                </a:lnTo>
                <a:lnTo>
                  <a:pt x="454092" y="236220"/>
                </a:lnTo>
                <a:lnTo>
                  <a:pt x="453136" y="256539"/>
                </a:lnTo>
                <a:lnTo>
                  <a:pt x="444500" y="299720"/>
                </a:lnTo>
                <a:lnTo>
                  <a:pt x="427990" y="339089"/>
                </a:lnTo>
                <a:lnTo>
                  <a:pt x="404495" y="373379"/>
                </a:lnTo>
                <a:lnTo>
                  <a:pt x="374904" y="403860"/>
                </a:lnTo>
                <a:lnTo>
                  <a:pt x="340106" y="426720"/>
                </a:lnTo>
                <a:lnTo>
                  <a:pt x="300863" y="444500"/>
                </a:lnTo>
                <a:lnTo>
                  <a:pt x="258318" y="452120"/>
                </a:lnTo>
                <a:lnTo>
                  <a:pt x="235838" y="453389"/>
                </a:lnTo>
                <a:lnTo>
                  <a:pt x="324696" y="453389"/>
                </a:lnTo>
                <a:lnTo>
                  <a:pt x="368173" y="429260"/>
                </a:lnTo>
                <a:lnTo>
                  <a:pt x="402844" y="400050"/>
                </a:lnTo>
                <a:lnTo>
                  <a:pt x="431292" y="365760"/>
                </a:lnTo>
                <a:lnTo>
                  <a:pt x="452882" y="325120"/>
                </a:lnTo>
                <a:lnTo>
                  <a:pt x="466344" y="281939"/>
                </a:lnTo>
                <a:lnTo>
                  <a:pt x="470916" y="233679"/>
                </a:lnTo>
                <a:lnTo>
                  <a:pt x="469519" y="209550"/>
                </a:lnTo>
                <a:lnTo>
                  <a:pt x="459994" y="163829"/>
                </a:lnTo>
                <a:lnTo>
                  <a:pt x="441960" y="121920"/>
                </a:lnTo>
                <a:lnTo>
                  <a:pt x="416433" y="85089"/>
                </a:lnTo>
                <a:lnTo>
                  <a:pt x="384301" y="52070"/>
                </a:lnTo>
                <a:lnTo>
                  <a:pt x="346710" y="27939"/>
                </a:lnTo>
                <a:lnTo>
                  <a:pt x="326136" y="17779"/>
                </a:lnTo>
                <a:lnTo>
                  <a:pt x="322495" y="16510"/>
                </a:lnTo>
                <a:close/>
              </a:path>
              <a:path w="471170" h="469900">
                <a:moveTo>
                  <a:pt x="235838" y="33020"/>
                </a:moveTo>
                <a:lnTo>
                  <a:pt x="195199" y="36829"/>
                </a:lnTo>
                <a:lnTo>
                  <a:pt x="157225" y="49529"/>
                </a:lnTo>
                <a:lnTo>
                  <a:pt x="122936" y="67310"/>
                </a:lnTo>
                <a:lnTo>
                  <a:pt x="92963" y="92710"/>
                </a:lnTo>
                <a:lnTo>
                  <a:pt x="68199" y="121920"/>
                </a:lnTo>
                <a:lnTo>
                  <a:pt x="49530" y="156210"/>
                </a:lnTo>
                <a:lnTo>
                  <a:pt x="37719" y="194310"/>
                </a:lnTo>
                <a:lnTo>
                  <a:pt x="33591" y="233679"/>
                </a:lnTo>
                <a:lnTo>
                  <a:pt x="33583" y="236220"/>
                </a:lnTo>
                <a:lnTo>
                  <a:pt x="34417" y="255270"/>
                </a:lnTo>
                <a:lnTo>
                  <a:pt x="42418" y="294639"/>
                </a:lnTo>
                <a:lnTo>
                  <a:pt x="57785" y="331470"/>
                </a:lnTo>
                <a:lnTo>
                  <a:pt x="79375" y="363220"/>
                </a:lnTo>
                <a:lnTo>
                  <a:pt x="106680" y="391160"/>
                </a:lnTo>
                <a:lnTo>
                  <a:pt x="138937" y="412750"/>
                </a:lnTo>
                <a:lnTo>
                  <a:pt x="175006" y="427989"/>
                </a:lnTo>
                <a:lnTo>
                  <a:pt x="214375" y="435610"/>
                </a:lnTo>
                <a:lnTo>
                  <a:pt x="235076" y="436879"/>
                </a:lnTo>
                <a:lnTo>
                  <a:pt x="255650" y="435610"/>
                </a:lnTo>
                <a:lnTo>
                  <a:pt x="275717" y="433070"/>
                </a:lnTo>
                <a:lnTo>
                  <a:pt x="295148" y="427989"/>
                </a:lnTo>
                <a:lnTo>
                  <a:pt x="313690" y="421639"/>
                </a:lnTo>
                <a:lnTo>
                  <a:pt x="316211" y="420370"/>
                </a:lnTo>
                <a:lnTo>
                  <a:pt x="234187" y="420370"/>
                </a:lnTo>
                <a:lnTo>
                  <a:pt x="215137" y="419100"/>
                </a:lnTo>
                <a:lnTo>
                  <a:pt x="162306" y="405129"/>
                </a:lnTo>
                <a:lnTo>
                  <a:pt x="116712" y="377189"/>
                </a:lnTo>
                <a:lnTo>
                  <a:pt x="81153" y="337820"/>
                </a:lnTo>
                <a:lnTo>
                  <a:pt x="58166" y="289560"/>
                </a:lnTo>
                <a:lnTo>
                  <a:pt x="50292" y="233679"/>
                </a:lnTo>
                <a:lnTo>
                  <a:pt x="51308" y="214629"/>
                </a:lnTo>
                <a:lnTo>
                  <a:pt x="65278" y="162560"/>
                </a:lnTo>
                <a:lnTo>
                  <a:pt x="93345" y="116839"/>
                </a:lnTo>
                <a:lnTo>
                  <a:pt x="132969" y="81279"/>
                </a:lnTo>
                <a:lnTo>
                  <a:pt x="181737" y="57150"/>
                </a:lnTo>
                <a:lnTo>
                  <a:pt x="236728" y="49529"/>
                </a:lnTo>
                <a:lnTo>
                  <a:pt x="314451" y="49529"/>
                </a:lnTo>
                <a:lnTo>
                  <a:pt x="295910" y="41910"/>
                </a:lnTo>
                <a:lnTo>
                  <a:pt x="276606" y="36829"/>
                </a:lnTo>
                <a:lnTo>
                  <a:pt x="256540" y="34289"/>
                </a:lnTo>
                <a:lnTo>
                  <a:pt x="235838" y="33020"/>
                </a:lnTo>
                <a:close/>
              </a:path>
              <a:path w="471170" h="469900">
                <a:moveTo>
                  <a:pt x="314451" y="49529"/>
                </a:moveTo>
                <a:lnTo>
                  <a:pt x="236728" y="49529"/>
                </a:lnTo>
                <a:lnTo>
                  <a:pt x="255778" y="50800"/>
                </a:lnTo>
                <a:lnTo>
                  <a:pt x="273938" y="53339"/>
                </a:lnTo>
                <a:lnTo>
                  <a:pt x="324866" y="72389"/>
                </a:lnTo>
                <a:lnTo>
                  <a:pt x="367284" y="105410"/>
                </a:lnTo>
                <a:lnTo>
                  <a:pt x="398907" y="148589"/>
                </a:lnTo>
                <a:lnTo>
                  <a:pt x="417068" y="199389"/>
                </a:lnTo>
                <a:lnTo>
                  <a:pt x="420624" y="236220"/>
                </a:lnTo>
                <a:lnTo>
                  <a:pt x="419608" y="255270"/>
                </a:lnTo>
                <a:lnTo>
                  <a:pt x="405638" y="308610"/>
                </a:lnTo>
                <a:lnTo>
                  <a:pt x="377571" y="354329"/>
                </a:lnTo>
                <a:lnTo>
                  <a:pt x="338074" y="389889"/>
                </a:lnTo>
                <a:lnTo>
                  <a:pt x="289433" y="412750"/>
                </a:lnTo>
                <a:lnTo>
                  <a:pt x="234187" y="420370"/>
                </a:lnTo>
                <a:lnTo>
                  <a:pt x="316211" y="420370"/>
                </a:lnTo>
                <a:lnTo>
                  <a:pt x="363600" y="391160"/>
                </a:lnTo>
                <a:lnTo>
                  <a:pt x="391033" y="364489"/>
                </a:lnTo>
                <a:lnTo>
                  <a:pt x="412876" y="331470"/>
                </a:lnTo>
                <a:lnTo>
                  <a:pt x="428244" y="295910"/>
                </a:lnTo>
                <a:lnTo>
                  <a:pt x="436372" y="256539"/>
                </a:lnTo>
                <a:lnTo>
                  <a:pt x="437332" y="233679"/>
                </a:lnTo>
                <a:lnTo>
                  <a:pt x="436499" y="214629"/>
                </a:lnTo>
                <a:lnTo>
                  <a:pt x="428498" y="175260"/>
                </a:lnTo>
                <a:lnTo>
                  <a:pt x="413258" y="139700"/>
                </a:lnTo>
                <a:lnTo>
                  <a:pt x="391541" y="106679"/>
                </a:lnTo>
                <a:lnTo>
                  <a:pt x="364236" y="80010"/>
                </a:lnTo>
                <a:lnTo>
                  <a:pt x="332105" y="57150"/>
                </a:lnTo>
                <a:lnTo>
                  <a:pt x="314451" y="49529"/>
                </a:lnTo>
                <a:close/>
              </a:path>
            </a:pathLst>
          </a:custGeom>
          <a:solidFill>
            <a:srgbClr val="7A9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0326" y="178053"/>
            <a:ext cx="2403347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4F612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F612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6623" y="423544"/>
            <a:ext cx="7187450" cy="297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186051" y="497331"/>
            <a:ext cx="81280" cy="102235"/>
          </a:xfrm>
          <a:custGeom>
            <a:avLst/>
            <a:gdLst/>
            <a:ahLst/>
            <a:cxnLst/>
            <a:rect l="l" t="t" r="r" b="b"/>
            <a:pathLst>
              <a:path w="81280" h="102234">
                <a:moveTo>
                  <a:pt x="40131" y="0"/>
                </a:moveTo>
                <a:lnTo>
                  <a:pt x="0" y="101853"/>
                </a:lnTo>
                <a:lnTo>
                  <a:pt x="81025" y="101853"/>
                </a:lnTo>
                <a:lnTo>
                  <a:pt x="40131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495678" y="497331"/>
            <a:ext cx="81280" cy="102235"/>
          </a:xfrm>
          <a:custGeom>
            <a:avLst/>
            <a:gdLst/>
            <a:ahLst/>
            <a:cxnLst/>
            <a:rect l="l" t="t" r="r" b="b"/>
            <a:pathLst>
              <a:path w="81280" h="102234">
                <a:moveTo>
                  <a:pt x="40132" y="0"/>
                </a:moveTo>
                <a:lnTo>
                  <a:pt x="0" y="101853"/>
                </a:lnTo>
                <a:lnTo>
                  <a:pt x="81026" y="101853"/>
                </a:lnTo>
                <a:lnTo>
                  <a:pt x="40132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869438" y="448437"/>
            <a:ext cx="121919" cy="247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89223" y="422655"/>
            <a:ext cx="2160904" cy="299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463032" y="422655"/>
            <a:ext cx="2241931" cy="299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758058" y="431291"/>
            <a:ext cx="312420" cy="281940"/>
          </a:xfrm>
          <a:custGeom>
            <a:avLst/>
            <a:gdLst/>
            <a:ahLst/>
            <a:cxnLst/>
            <a:rect l="l" t="t" r="r" b="b"/>
            <a:pathLst>
              <a:path w="312419" h="281940">
                <a:moveTo>
                  <a:pt x="0" y="0"/>
                </a:moveTo>
                <a:lnTo>
                  <a:pt x="149987" y="0"/>
                </a:lnTo>
                <a:lnTo>
                  <a:pt x="162202" y="382"/>
                </a:lnTo>
                <a:lnTo>
                  <a:pt x="201422" y="6223"/>
                </a:lnTo>
                <a:lnTo>
                  <a:pt x="241444" y="21314"/>
                </a:lnTo>
                <a:lnTo>
                  <a:pt x="277621" y="48688"/>
                </a:lnTo>
                <a:lnTo>
                  <a:pt x="302964" y="88850"/>
                </a:lnTo>
                <a:lnTo>
                  <a:pt x="311912" y="142875"/>
                </a:lnTo>
                <a:lnTo>
                  <a:pt x="311028" y="160188"/>
                </a:lnTo>
                <a:lnTo>
                  <a:pt x="297688" y="205105"/>
                </a:lnTo>
                <a:lnTo>
                  <a:pt x="271238" y="239537"/>
                </a:lnTo>
                <a:lnTo>
                  <a:pt x="234600" y="263302"/>
                </a:lnTo>
                <a:lnTo>
                  <a:pt x="190553" y="277278"/>
                </a:lnTo>
                <a:lnTo>
                  <a:pt x="142494" y="281940"/>
                </a:lnTo>
                <a:lnTo>
                  <a:pt x="381" y="281940"/>
                </a:lnTo>
                <a:lnTo>
                  <a:pt x="381" y="266446"/>
                </a:lnTo>
                <a:lnTo>
                  <a:pt x="4572" y="266319"/>
                </a:lnTo>
                <a:lnTo>
                  <a:pt x="9906" y="265938"/>
                </a:lnTo>
                <a:lnTo>
                  <a:pt x="16256" y="265303"/>
                </a:lnTo>
                <a:lnTo>
                  <a:pt x="22606" y="264541"/>
                </a:lnTo>
                <a:lnTo>
                  <a:pt x="26924" y="263779"/>
                </a:lnTo>
                <a:lnTo>
                  <a:pt x="28956" y="262890"/>
                </a:lnTo>
                <a:lnTo>
                  <a:pt x="33782" y="260858"/>
                </a:lnTo>
                <a:lnTo>
                  <a:pt x="37084" y="258191"/>
                </a:lnTo>
                <a:lnTo>
                  <a:pt x="38862" y="254762"/>
                </a:lnTo>
                <a:lnTo>
                  <a:pt x="40767" y="251460"/>
                </a:lnTo>
                <a:lnTo>
                  <a:pt x="41656" y="247396"/>
                </a:lnTo>
                <a:lnTo>
                  <a:pt x="41656" y="242570"/>
                </a:lnTo>
                <a:lnTo>
                  <a:pt x="41656" y="42672"/>
                </a:lnTo>
                <a:lnTo>
                  <a:pt x="41656" y="38227"/>
                </a:lnTo>
                <a:lnTo>
                  <a:pt x="40893" y="34162"/>
                </a:lnTo>
                <a:lnTo>
                  <a:pt x="39116" y="30480"/>
                </a:lnTo>
                <a:lnTo>
                  <a:pt x="37338" y="26924"/>
                </a:lnTo>
                <a:lnTo>
                  <a:pt x="34036" y="23875"/>
                </a:lnTo>
                <a:lnTo>
                  <a:pt x="28956" y="21717"/>
                </a:lnTo>
                <a:lnTo>
                  <a:pt x="24003" y="19431"/>
                </a:lnTo>
                <a:lnTo>
                  <a:pt x="18668" y="17907"/>
                </a:lnTo>
                <a:lnTo>
                  <a:pt x="12954" y="17145"/>
                </a:lnTo>
                <a:lnTo>
                  <a:pt x="7366" y="16256"/>
                </a:lnTo>
                <a:lnTo>
                  <a:pt x="3048" y="15748"/>
                </a:lnTo>
                <a:lnTo>
                  <a:pt x="0" y="154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726692" y="431291"/>
            <a:ext cx="265430" cy="281940"/>
          </a:xfrm>
          <a:custGeom>
            <a:avLst/>
            <a:gdLst/>
            <a:ahLst/>
            <a:cxnLst/>
            <a:rect l="l" t="t" r="r" b="b"/>
            <a:pathLst>
              <a:path w="265430" h="281940">
                <a:moveTo>
                  <a:pt x="0" y="0"/>
                </a:moveTo>
                <a:lnTo>
                  <a:pt x="154812" y="0"/>
                </a:lnTo>
                <a:lnTo>
                  <a:pt x="154812" y="15494"/>
                </a:lnTo>
                <a:lnTo>
                  <a:pt x="150494" y="15875"/>
                </a:lnTo>
                <a:lnTo>
                  <a:pt x="145541" y="16510"/>
                </a:lnTo>
                <a:lnTo>
                  <a:pt x="111887" y="36068"/>
                </a:lnTo>
                <a:lnTo>
                  <a:pt x="111887" y="40767"/>
                </a:lnTo>
                <a:lnTo>
                  <a:pt x="111887" y="226060"/>
                </a:lnTo>
                <a:lnTo>
                  <a:pt x="111887" y="234823"/>
                </a:lnTo>
                <a:lnTo>
                  <a:pt x="112394" y="241681"/>
                </a:lnTo>
                <a:lnTo>
                  <a:pt x="113664" y="246761"/>
                </a:lnTo>
                <a:lnTo>
                  <a:pt x="114807" y="251841"/>
                </a:lnTo>
                <a:lnTo>
                  <a:pt x="117093" y="255524"/>
                </a:lnTo>
                <a:lnTo>
                  <a:pt x="120650" y="257937"/>
                </a:lnTo>
                <a:lnTo>
                  <a:pt x="124078" y="260477"/>
                </a:lnTo>
                <a:lnTo>
                  <a:pt x="160527" y="263906"/>
                </a:lnTo>
                <a:lnTo>
                  <a:pt x="168403" y="263786"/>
                </a:lnTo>
                <a:lnTo>
                  <a:pt x="208660" y="257937"/>
                </a:lnTo>
                <a:lnTo>
                  <a:pt x="233806" y="225171"/>
                </a:lnTo>
                <a:lnTo>
                  <a:pt x="250697" y="191516"/>
                </a:lnTo>
                <a:lnTo>
                  <a:pt x="265175" y="191516"/>
                </a:lnTo>
                <a:lnTo>
                  <a:pt x="259714" y="281940"/>
                </a:lnTo>
                <a:lnTo>
                  <a:pt x="0" y="281940"/>
                </a:lnTo>
                <a:lnTo>
                  <a:pt x="0" y="266446"/>
                </a:lnTo>
                <a:lnTo>
                  <a:pt x="4571" y="266065"/>
                </a:lnTo>
                <a:lnTo>
                  <a:pt x="10032" y="265430"/>
                </a:lnTo>
                <a:lnTo>
                  <a:pt x="16256" y="264541"/>
                </a:lnTo>
                <a:lnTo>
                  <a:pt x="22478" y="263652"/>
                </a:lnTo>
                <a:lnTo>
                  <a:pt x="26669" y="262890"/>
                </a:lnTo>
                <a:lnTo>
                  <a:pt x="28575" y="262128"/>
                </a:lnTo>
                <a:lnTo>
                  <a:pt x="33400" y="260223"/>
                </a:lnTo>
                <a:lnTo>
                  <a:pt x="36702" y="257683"/>
                </a:lnTo>
                <a:lnTo>
                  <a:pt x="38481" y="254381"/>
                </a:lnTo>
                <a:lnTo>
                  <a:pt x="40385" y="250952"/>
                </a:lnTo>
                <a:lnTo>
                  <a:pt x="41275" y="246761"/>
                </a:lnTo>
                <a:lnTo>
                  <a:pt x="41275" y="241554"/>
                </a:lnTo>
                <a:lnTo>
                  <a:pt x="41275" y="42672"/>
                </a:lnTo>
                <a:lnTo>
                  <a:pt x="41275" y="37973"/>
                </a:lnTo>
                <a:lnTo>
                  <a:pt x="40639" y="34036"/>
                </a:lnTo>
                <a:lnTo>
                  <a:pt x="39115" y="30861"/>
                </a:lnTo>
                <a:lnTo>
                  <a:pt x="37718" y="27812"/>
                </a:lnTo>
                <a:lnTo>
                  <a:pt x="34162" y="25019"/>
                </a:lnTo>
                <a:lnTo>
                  <a:pt x="28575" y="22479"/>
                </a:lnTo>
                <a:lnTo>
                  <a:pt x="24510" y="20574"/>
                </a:lnTo>
                <a:lnTo>
                  <a:pt x="19557" y="19050"/>
                </a:lnTo>
                <a:lnTo>
                  <a:pt x="13843" y="18034"/>
                </a:lnTo>
                <a:lnTo>
                  <a:pt x="8000" y="16891"/>
                </a:lnTo>
                <a:lnTo>
                  <a:pt x="3428" y="16002"/>
                </a:lnTo>
                <a:lnTo>
                  <a:pt x="0" y="154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95515" y="431291"/>
            <a:ext cx="269875" cy="281940"/>
          </a:xfrm>
          <a:custGeom>
            <a:avLst/>
            <a:gdLst/>
            <a:ahLst/>
            <a:cxnLst/>
            <a:rect l="l" t="t" r="r" b="b"/>
            <a:pathLst>
              <a:path w="269875" h="281940">
                <a:moveTo>
                  <a:pt x="0" y="0"/>
                </a:moveTo>
                <a:lnTo>
                  <a:pt x="249948" y="0"/>
                </a:lnTo>
                <a:lnTo>
                  <a:pt x="249948" y="71882"/>
                </a:lnTo>
                <a:lnTo>
                  <a:pt x="234848" y="71882"/>
                </a:lnTo>
                <a:lnTo>
                  <a:pt x="231448" y="63857"/>
                </a:lnTo>
                <a:lnTo>
                  <a:pt x="227002" y="55784"/>
                </a:lnTo>
                <a:lnTo>
                  <a:pt x="200925" y="26400"/>
                </a:lnTo>
                <a:lnTo>
                  <a:pt x="170383" y="18415"/>
                </a:lnTo>
                <a:lnTo>
                  <a:pt x="163296" y="18161"/>
                </a:lnTo>
                <a:lnTo>
                  <a:pt x="157429" y="18034"/>
                </a:lnTo>
                <a:lnTo>
                  <a:pt x="152793" y="18034"/>
                </a:lnTo>
                <a:lnTo>
                  <a:pt x="111861" y="18034"/>
                </a:lnTo>
                <a:lnTo>
                  <a:pt x="111861" y="126746"/>
                </a:lnTo>
                <a:lnTo>
                  <a:pt x="140868" y="126746"/>
                </a:lnTo>
                <a:lnTo>
                  <a:pt x="148158" y="126746"/>
                </a:lnTo>
                <a:lnTo>
                  <a:pt x="183159" y="105791"/>
                </a:lnTo>
                <a:lnTo>
                  <a:pt x="192328" y="78105"/>
                </a:lnTo>
                <a:lnTo>
                  <a:pt x="207429" y="78105"/>
                </a:lnTo>
                <a:lnTo>
                  <a:pt x="207429" y="195707"/>
                </a:lnTo>
                <a:lnTo>
                  <a:pt x="192328" y="195707"/>
                </a:lnTo>
                <a:lnTo>
                  <a:pt x="191541" y="190119"/>
                </a:lnTo>
                <a:lnTo>
                  <a:pt x="189522" y="183134"/>
                </a:lnTo>
                <a:lnTo>
                  <a:pt x="186270" y="174752"/>
                </a:lnTo>
                <a:lnTo>
                  <a:pt x="183032" y="166370"/>
                </a:lnTo>
                <a:lnTo>
                  <a:pt x="179946" y="160528"/>
                </a:lnTo>
                <a:lnTo>
                  <a:pt x="177037" y="157353"/>
                </a:lnTo>
                <a:lnTo>
                  <a:pt x="172669" y="152654"/>
                </a:lnTo>
                <a:lnTo>
                  <a:pt x="167500" y="149352"/>
                </a:lnTo>
                <a:lnTo>
                  <a:pt x="161531" y="147574"/>
                </a:lnTo>
                <a:lnTo>
                  <a:pt x="155574" y="145796"/>
                </a:lnTo>
                <a:lnTo>
                  <a:pt x="148691" y="144907"/>
                </a:lnTo>
                <a:lnTo>
                  <a:pt x="140868" y="144907"/>
                </a:lnTo>
                <a:lnTo>
                  <a:pt x="111861" y="144907"/>
                </a:lnTo>
                <a:lnTo>
                  <a:pt x="111861" y="226060"/>
                </a:lnTo>
                <a:lnTo>
                  <a:pt x="111861" y="234569"/>
                </a:lnTo>
                <a:lnTo>
                  <a:pt x="112496" y="241300"/>
                </a:lnTo>
                <a:lnTo>
                  <a:pt x="134416" y="262636"/>
                </a:lnTo>
                <a:lnTo>
                  <a:pt x="140182" y="263525"/>
                </a:lnTo>
                <a:lnTo>
                  <a:pt x="148031" y="263906"/>
                </a:lnTo>
                <a:lnTo>
                  <a:pt x="157962" y="263906"/>
                </a:lnTo>
                <a:lnTo>
                  <a:pt x="162598" y="263906"/>
                </a:lnTo>
                <a:lnTo>
                  <a:pt x="168160" y="263779"/>
                </a:lnTo>
                <a:lnTo>
                  <a:pt x="174650" y="263652"/>
                </a:lnTo>
                <a:lnTo>
                  <a:pt x="181140" y="263525"/>
                </a:lnTo>
                <a:lnTo>
                  <a:pt x="207340" y="259461"/>
                </a:lnTo>
                <a:lnTo>
                  <a:pt x="212166" y="258191"/>
                </a:lnTo>
                <a:lnTo>
                  <a:pt x="239623" y="224028"/>
                </a:lnTo>
                <a:lnTo>
                  <a:pt x="255320" y="194183"/>
                </a:lnTo>
                <a:lnTo>
                  <a:pt x="269824" y="194183"/>
                </a:lnTo>
                <a:lnTo>
                  <a:pt x="264452" y="281940"/>
                </a:lnTo>
                <a:lnTo>
                  <a:pt x="0" y="281940"/>
                </a:lnTo>
                <a:lnTo>
                  <a:pt x="0" y="266446"/>
                </a:lnTo>
                <a:lnTo>
                  <a:pt x="3721" y="266192"/>
                </a:lnTo>
                <a:lnTo>
                  <a:pt x="8750" y="265684"/>
                </a:lnTo>
                <a:lnTo>
                  <a:pt x="15100" y="264795"/>
                </a:lnTo>
                <a:lnTo>
                  <a:pt x="21462" y="264033"/>
                </a:lnTo>
                <a:lnTo>
                  <a:pt x="25971" y="263144"/>
                </a:lnTo>
                <a:lnTo>
                  <a:pt x="28613" y="262128"/>
                </a:lnTo>
                <a:lnTo>
                  <a:pt x="33654" y="259969"/>
                </a:lnTo>
                <a:lnTo>
                  <a:pt x="37033" y="257302"/>
                </a:lnTo>
                <a:lnTo>
                  <a:pt x="38747" y="254000"/>
                </a:lnTo>
                <a:lnTo>
                  <a:pt x="40474" y="250825"/>
                </a:lnTo>
                <a:lnTo>
                  <a:pt x="41338" y="246634"/>
                </a:lnTo>
                <a:lnTo>
                  <a:pt x="41338" y="241554"/>
                </a:lnTo>
                <a:lnTo>
                  <a:pt x="41338" y="42672"/>
                </a:lnTo>
                <a:lnTo>
                  <a:pt x="41338" y="37973"/>
                </a:lnTo>
                <a:lnTo>
                  <a:pt x="40601" y="34036"/>
                </a:lnTo>
                <a:lnTo>
                  <a:pt x="39141" y="30861"/>
                </a:lnTo>
                <a:lnTo>
                  <a:pt x="37693" y="27812"/>
                </a:lnTo>
                <a:lnTo>
                  <a:pt x="34175" y="25019"/>
                </a:lnTo>
                <a:lnTo>
                  <a:pt x="28613" y="22479"/>
                </a:lnTo>
                <a:lnTo>
                  <a:pt x="25171" y="20828"/>
                </a:lnTo>
                <a:lnTo>
                  <a:pt x="0" y="154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16623" y="431291"/>
            <a:ext cx="265430" cy="281940"/>
          </a:xfrm>
          <a:custGeom>
            <a:avLst/>
            <a:gdLst/>
            <a:ahLst/>
            <a:cxnLst/>
            <a:rect l="l" t="t" r="r" b="b"/>
            <a:pathLst>
              <a:path w="265430" h="281940">
                <a:moveTo>
                  <a:pt x="0" y="0"/>
                </a:moveTo>
                <a:lnTo>
                  <a:pt x="154787" y="0"/>
                </a:lnTo>
                <a:lnTo>
                  <a:pt x="154787" y="15494"/>
                </a:lnTo>
                <a:lnTo>
                  <a:pt x="150545" y="15875"/>
                </a:lnTo>
                <a:lnTo>
                  <a:pt x="145542" y="16510"/>
                </a:lnTo>
                <a:lnTo>
                  <a:pt x="139776" y="17145"/>
                </a:lnTo>
                <a:lnTo>
                  <a:pt x="134023" y="17907"/>
                </a:lnTo>
                <a:lnTo>
                  <a:pt x="129019" y="18923"/>
                </a:lnTo>
                <a:lnTo>
                  <a:pt x="124777" y="20320"/>
                </a:lnTo>
                <a:lnTo>
                  <a:pt x="119608" y="21971"/>
                </a:lnTo>
                <a:lnTo>
                  <a:pt x="116166" y="24637"/>
                </a:lnTo>
                <a:lnTo>
                  <a:pt x="114452" y="28321"/>
                </a:lnTo>
                <a:lnTo>
                  <a:pt x="112725" y="32004"/>
                </a:lnTo>
                <a:lnTo>
                  <a:pt x="111861" y="36068"/>
                </a:lnTo>
                <a:lnTo>
                  <a:pt x="111861" y="40767"/>
                </a:lnTo>
                <a:lnTo>
                  <a:pt x="111861" y="226060"/>
                </a:lnTo>
                <a:lnTo>
                  <a:pt x="111861" y="234823"/>
                </a:lnTo>
                <a:lnTo>
                  <a:pt x="112458" y="241681"/>
                </a:lnTo>
                <a:lnTo>
                  <a:pt x="113652" y="246761"/>
                </a:lnTo>
                <a:lnTo>
                  <a:pt x="114846" y="251841"/>
                </a:lnTo>
                <a:lnTo>
                  <a:pt x="117170" y="255524"/>
                </a:lnTo>
                <a:lnTo>
                  <a:pt x="120611" y="257937"/>
                </a:lnTo>
                <a:lnTo>
                  <a:pt x="124053" y="260477"/>
                </a:lnTo>
                <a:lnTo>
                  <a:pt x="160540" y="263906"/>
                </a:lnTo>
                <a:lnTo>
                  <a:pt x="168436" y="263786"/>
                </a:lnTo>
                <a:lnTo>
                  <a:pt x="208622" y="257937"/>
                </a:lnTo>
                <a:lnTo>
                  <a:pt x="233756" y="225171"/>
                </a:lnTo>
                <a:lnTo>
                  <a:pt x="250748" y="191516"/>
                </a:lnTo>
                <a:lnTo>
                  <a:pt x="265252" y="191516"/>
                </a:lnTo>
                <a:lnTo>
                  <a:pt x="259689" y="281940"/>
                </a:lnTo>
                <a:lnTo>
                  <a:pt x="0" y="281940"/>
                </a:lnTo>
                <a:lnTo>
                  <a:pt x="0" y="266446"/>
                </a:lnTo>
                <a:lnTo>
                  <a:pt x="4648" y="266065"/>
                </a:lnTo>
                <a:lnTo>
                  <a:pt x="10071" y="265430"/>
                </a:lnTo>
                <a:lnTo>
                  <a:pt x="16294" y="264541"/>
                </a:lnTo>
                <a:lnTo>
                  <a:pt x="22529" y="263652"/>
                </a:lnTo>
                <a:lnTo>
                  <a:pt x="26631" y="262890"/>
                </a:lnTo>
                <a:lnTo>
                  <a:pt x="41338" y="246761"/>
                </a:lnTo>
                <a:lnTo>
                  <a:pt x="41338" y="241554"/>
                </a:lnTo>
                <a:lnTo>
                  <a:pt x="41338" y="42672"/>
                </a:lnTo>
                <a:lnTo>
                  <a:pt x="41338" y="37973"/>
                </a:lnTo>
                <a:lnTo>
                  <a:pt x="40601" y="34036"/>
                </a:lnTo>
                <a:lnTo>
                  <a:pt x="39141" y="30861"/>
                </a:lnTo>
                <a:lnTo>
                  <a:pt x="37693" y="27812"/>
                </a:lnTo>
                <a:lnTo>
                  <a:pt x="34175" y="25019"/>
                </a:lnTo>
                <a:lnTo>
                  <a:pt x="28613" y="22479"/>
                </a:lnTo>
                <a:lnTo>
                  <a:pt x="24510" y="20574"/>
                </a:lnTo>
                <a:lnTo>
                  <a:pt x="19570" y="19050"/>
                </a:lnTo>
                <a:lnTo>
                  <a:pt x="13817" y="18034"/>
                </a:lnTo>
                <a:lnTo>
                  <a:pt x="8051" y="16891"/>
                </a:lnTo>
                <a:lnTo>
                  <a:pt x="3454" y="16002"/>
                </a:lnTo>
                <a:lnTo>
                  <a:pt x="0" y="154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084323" y="427355"/>
            <a:ext cx="656590" cy="287655"/>
          </a:xfrm>
          <a:custGeom>
            <a:avLst/>
            <a:gdLst/>
            <a:ahLst/>
            <a:cxnLst/>
            <a:rect l="l" t="t" r="r" b="b"/>
            <a:pathLst>
              <a:path w="656589" h="287655">
                <a:moveTo>
                  <a:pt x="148462" y="0"/>
                </a:moveTo>
                <a:lnTo>
                  <a:pt x="188213" y="0"/>
                </a:lnTo>
                <a:lnTo>
                  <a:pt x="206597" y="45335"/>
                </a:lnTo>
                <a:lnTo>
                  <a:pt x="222884" y="85693"/>
                </a:lnTo>
                <a:lnTo>
                  <a:pt x="237077" y="121050"/>
                </a:lnTo>
                <a:lnTo>
                  <a:pt x="249174" y="151384"/>
                </a:lnTo>
                <a:lnTo>
                  <a:pt x="259816" y="178006"/>
                </a:lnTo>
                <a:lnTo>
                  <a:pt x="278624" y="224107"/>
                </a:lnTo>
                <a:lnTo>
                  <a:pt x="293369" y="254381"/>
                </a:lnTo>
                <a:lnTo>
                  <a:pt x="295909" y="257683"/>
                </a:lnTo>
                <a:lnTo>
                  <a:pt x="317500" y="268350"/>
                </a:lnTo>
                <a:lnTo>
                  <a:pt x="320039" y="268986"/>
                </a:lnTo>
                <a:lnTo>
                  <a:pt x="322325" y="269367"/>
                </a:lnTo>
                <a:lnTo>
                  <a:pt x="324612" y="269621"/>
                </a:lnTo>
                <a:lnTo>
                  <a:pt x="328294" y="270129"/>
                </a:lnTo>
                <a:lnTo>
                  <a:pt x="365759" y="256667"/>
                </a:lnTo>
                <a:lnTo>
                  <a:pt x="373846" y="216699"/>
                </a:lnTo>
                <a:lnTo>
                  <a:pt x="374014" y="203962"/>
                </a:lnTo>
                <a:lnTo>
                  <a:pt x="374014" y="70485"/>
                </a:lnTo>
                <a:lnTo>
                  <a:pt x="374014" y="63881"/>
                </a:lnTo>
                <a:lnTo>
                  <a:pt x="361314" y="36575"/>
                </a:lnTo>
                <a:lnTo>
                  <a:pt x="356743" y="32004"/>
                </a:lnTo>
                <a:lnTo>
                  <a:pt x="351408" y="28448"/>
                </a:lnTo>
                <a:lnTo>
                  <a:pt x="345313" y="25908"/>
                </a:lnTo>
                <a:lnTo>
                  <a:pt x="339344" y="23368"/>
                </a:lnTo>
                <a:lnTo>
                  <a:pt x="332486" y="21336"/>
                </a:lnTo>
                <a:lnTo>
                  <a:pt x="324738" y="19812"/>
                </a:lnTo>
                <a:lnTo>
                  <a:pt x="324738" y="3937"/>
                </a:lnTo>
                <a:lnTo>
                  <a:pt x="430911" y="3937"/>
                </a:lnTo>
                <a:lnTo>
                  <a:pt x="585088" y="194564"/>
                </a:lnTo>
                <a:lnTo>
                  <a:pt x="585088" y="88011"/>
                </a:lnTo>
                <a:lnTo>
                  <a:pt x="579374" y="41910"/>
                </a:lnTo>
                <a:lnTo>
                  <a:pt x="553846" y="23875"/>
                </a:lnTo>
                <a:lnTo>
                  <a:pt x="546353" y="21717"/>
                </a:lnTo>
                <a:lnTo>
                  <a:pt x="540257" y="20193"/>
                </a:lnTo>
                <a:lnTo>
                  <a:pt x="535558" y="19431"/>
                </a:lnTo>
                <a:lnTo>
                  <a:pt x="535558" y="3937"/>
                </a:lnTo>
                <a:lnTo>
                  <a:pt x="656589" y="3937"/>
                </a:lnTo>
                <a:lnTo>
                  <a:pt x="656589" y="19431"/>
                </a:lnTo>
                <a:lnTo>
                  <a:pt x="652907" y="19812"/>
                </a:lnTo>
                <a:lnTo>
                  <a:pt x="647573" y="20574"/>
                </a:lnTo>
                <a:lnTo>
                  <a:pt x="640714" y="21590"/>
                </a:lnTo>
                <a:lnTo>
                  <a:pt x="633857" y="22733"/>
                </a:lnTo>
                <a:lnTo>
                  <a:pt x="627633" y="25273"/>
                </a:lnTo>
                <a:lnTo>
                  <a:pt x="622045" y="29337"/>
                </a:lnTo>
                <a:lnTo>
                  <a:pt x="617093" y="32893"/>
                </a:lnTo>
                <a:lnTo>
                  <a:pt x="608649" y="74148"/>
                </a:lnTo>
                <a:lnTo>
                  <a:pt x="608457" y="85979"/>
                </a:lnTo>
                <a:lnTo>
                  <a:pt x="608457" y="287528"/>
                </a:lnTo>
                <a:lnTo>
                  <a:pt x="573151" y="287528"/>
                </a:lnTo>
                <a:lnTo>
                  <a:pt x="397509" y="69469"/>
                </a:lnTo>
                <a:lnTo>
                  <a:pt x="397509" y="201803"/>
                </a:lnTo>
                <a:lnTo>
                  <a:pt x="402970" y="247777"/>
                </a:lnTo>
                <a:lnTo>
                  <a:pt x="428498" y="265811"/>
                </a:lnTo>
                <a:lnTo>
                  <a:pt x="436371" y="268097"/>
                </a:lnTo>
                <a:lnTo>
                  <a:pt x="442594" y="269621"/>
                </a:lnTo>
                <a:lnTo>
                  <a:pt x="447167" y="270383"/>
                </a:lnTo>
                <a:lnTo>
                  <a:pt x="447167" y="285877"/>
                </a:lnTo>
                <a:lnTo>
                  <a:pt x="330834" y="285877"/>
                </a:lnTo>
                <a:lnTo>
                  <a:pt x="326008" y="285877"/>
                </a:lnTo>
                <a:lnTo>
                  <a:pt x="177292" y="285877"/>
                </a:lnTo>
                <a:lnTo>
                  <a:pt x="177292" y="270383"/>
                </a:lnTo>
                <a:lnTo>
                  <a:pt x="216915" y="261874"/>
                </a:lnTo>
                <a:lnTo>
                  <a:pt x="216915" y="258825"/>
                </a:lnTo>
                <a:lnTo>
                  <a:pt x="216915" y="257810"/>
                </a:lnTo>
                <a:lnTo>
                  <a:pt x="216788" y="256667"/>
                </a:lnTo>
                <a:lnTo>
                  <a:pt x="216662" y="255270"/>
                </a:lnTo>
                <a:lnTo>
                  <a:pt x="216407" y="254000"/>
                </a:lnTo>
                <a:lnTo>
                  <a:pt x="215900" y="252222"/>
                </a:lnTo>
                <a:lnTo>
                  <a:pt x="215011" y="249936"/>
                </a:lnTo>
                <a:lnTo>
                  <a:pt x="190881" y="191516"/>
                </a:lnTo>
                <a:lnTo>
                  <a:pt x="93599" y="191516"/>
                </a:lnTo>
                <a:lnTo>
                  <a:pt x="91312" y="196977"/>
                </a:lnTo>
                <a:lnTo>
                  <a:pt x="88900" y="203327"/>
                </a:lnTo>
                <a:lnTo>
                  <a:pt x="86106" y="210566"/>
                </a:lnTo>
                <a:lnTo>
                  <a:pt x="83438" y="217805"/>
                </a:lnTo>
                <a:lnTo>
                  <a:pt x="81152" y="224409"/>
                </a:lnTo>
                <a:lnTo>
                  <a:pt x="79120" y="229997"/>
                </a:lnTo>
                <a:lnTo>
                  <a:pt x="74040" y="251714"/>
                </a:lnTo>
                <a:lnTo>
                  <a:pt x="74040" y="253111"/>
                </a:lnTo>
                <a:lnTo>
                  <a:pt x="74040" y="257302"/>
                </a:lnTo>
                <a:lnTo>
                  <a:pt x="115696" y="270383"/>
                </a:lnTo>
                <a:lnTo>
                  <a:pt x="115696" y="285877"/>
                </a:lnTo>
                <a:lnTo>
                  <a:pt x="0" y="285877"/>
                </a:lnTo>
                <a:lnTo>
                  <a:pt x="0" y="270383"/>
                </a:lnTo>
                <a:lnTo>
                  <a:pt x="4444" y="270129"/>
                </a:lnTo>
                <a:lnTo>
                  <a:pt x="9398" y="269367"/>
                </a:lnTo>
                <a:lnTo>
                  <a:pt x="14858" y="268350"/>
                </a:lnTo>
                <a:lnTo>
                  <a:pt x="20319" y="267208"/>
                </a:lnTo>
                <a:lnTo>
                  <a:pt x="24637" y="265557"/>
                </a:lnTo>
                <a:lnTo>
                  <a:pt x="27812" y="263652"/>
                </a:lnTo>
                <a:lnTo>
                  <a:pt x="33274" y="260477"/>
                </a:lnTo>
                <a:lnTo>
                  <a:pt x="37845" y="256540"/>
                </a:lnTo>
                <a:lnTo>
                  <a:pt x="41656" y="251841"/>
                </a:lnTo>
                <a:lnTo>
                  <a:pt x="45465" y="247269"/>
                </a:lnTo>
                <a:lnTo>
                  <a:pt x="48640" y="241808"/>
                </a:lnTo>
                <a:lnTo>
                  <a:pt x="51053" y="235458"/>
                </a:lnTo>
                <a:lnTo>
                  <a:pt x="62599" y="207527"/>
                </a:lnTo>
                <a:lnTo>
                  <a:pt x="74167" y="179562"/>
                </a:lnTo>
                <a:lnTo>
                  <a:pt x="85736" y="151572"/>
                </a:lnTo>
                <a:lnTo>
                  <a:pt x="97281" y="123571"/>
                </a:lnTo>
                <a:lnTo>
                  <a:pt x="109190" y="94833"/>
                </a:lnTo>
                <a:lnTo>
                  <a:pt x="121681" y="64643"/>
                </a:lnTo>
                <a:lnTo>
                  <a:pt x="134768" y="33023"/>
                </a:lnTo>
                <a:lnTo>
                  <a:pt x="148462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393952" y="427355"/>
            <a:ext cx="330835" cy="286385"/>
          </a:xfrm>
          <a:custGeom>
            <a:avLst/>
            <a:gdLst/>
            <a:ahLst/>
            <a:cxnLst/>
            <a:rect l="l" t="t" r="r" b="b"/>
            <a:pathLst>
              <a:path w="330835" h="286384">
                <a:moveTo>
                  <a:pt x="148462" y="0"/>
                </a:moveTo>
                <a:lnTo>
                  <a:pt x="188213" y="0"/>
                </a:lnTo>
                <a:lnTo>
                  <a:pt x="206597" y="45335"/>
                </a:lnTo>
                <a:lnTo>
                  <a:pt x="222884" y="85693"/>
                </a:lnTo>
                <a:lnTo>
                  <a:pt x="237077" y="121050"/>
                </a:lnTo>
                <a:lnTo>
                  <a:pt x="249173" y="151384"/>
                </a:lnTo>
                <a:lnTo>
                  <a:pt x="259816" y="178006"/>
                </a:lnTo>
                <a:lnTo>
                  <a:pt x="278624" y="224107"/>
                </a:lnTo>
                <a:lnTo>
                  <a:pt x="293370" y="254381"/>
                </a:lnTo>
                <a:lnTo>
                  <a:pt x="295909" y="257683"/>
                </a:lnTo>
                <a:lnTo>
                  <a:pt x="317499" y="268350"/>
                </a:lnTo>
                <a:lnTo>
                  <a:pt x="322453" y="269494"/>
                </a:lnTo>
                <a:lnTo>
                  <a:pt x="326897" y="270129"/>
                </a:lnTo>
                <a:lnTo>
                  <a:pt x="330834" y="270383"/>
                </a:lnTo>
                <a:lnTo>
                  <a:pt x="330834" y="285877"/>
                </a:lnTo>
                <a:lnTo>
                  <a:pt x="177291" y="285877"/>
                </a:lnTo>
                <a:lnTo>
                  <a:pt x="177291" y="270383"/>
                </a:lnTo>
                <a:lnTo>
                  <a:pt x="182864" y="269857"/>
                </a:lnTo>
                <a:lnTo>
                  <a:pt x="188912" y="269033"/>
                </a:lnTo>
                <a:lnTo>
                  <a:pt x="195437" y="267900"/>
                </a:lnTo>
                <a:lnTo>
                  <a:pt x="202437" y="266446"/>
                </a:lnTo>
                <a:lnTo>
                  <a:pt x="212089" y="264414"/>
                </a:lnTo>
                <a:lnTo>
                  <a:pt x="216915" y="261874"/>
                </a:lnTo>
                <a:lnTo>
                  <a:pt x="216915" y="258825"/>
                </a:lnTo>
                <a:lnTo>
                  <a:pt x="216915" y="257810"/>
                </a:lnTo>
                <a:lnTo>
                  <a:pt x="216788" y="256667"/>
                </a:lnTo>
                <a:lnTo>
                  <a:pt x="216661" y="255270"/>
                </a:lnTo>
                <a:lnTo>
                  <a:pt x="216407" y="254000"/>
                </a:lnTo>
                <a:lnTo>
                  <a:pt x="215900" y="252222"/>
                </a:lnTo>
                <a:lnTo>
                  <a:pt x="215010" y="249936"/>
                </a:lnTo>
                <a:lnTo>
                  <a:pt x="190881" y="191516"/>
                </a:lnTo>
                <a:lnTo>
                  <a:pt x="93598" y="191516"/>
                </a:lnTo>
                <a:lnTo>
                  <a:pt x="91312" y="196977"/>
                </a:lnTo>
                <a:lnTo>
                  <a:pt x="88900" y="203327"/>
                </a:lnTo>
                <a:lnTo>
                  <a:pt x="86106" y="210566"/>
                </a:lnTo>
                <a:lnTo>
                  <a:pt x="83438" y="217805"/>
                </a:lnTo>
                <a:lnTo>
                  <a:pt x="81153" y="224409"/>
                </a:lnTo>
                <a:lnTo>
                  <a:pt x="79120" y="229997"/>
                </a:lnTo>
                <a:lnTo>
                  <a:pt x="74040" y="251714"/>
                </a:lnTo>
                <a:lnTo>
                  <a:pt x="74040" y="253111"/>
                </a:lnTo>
                <a:lnTo>
                  <a:pt x="74040" y="257302"/>
                </a:lnTo>
                <a:lnTo>
                  <a:pt x="115697" y="270383"/>
                </a:lnTo>
                <a:lnTo>
                  <a:pt x="115697" y="285877"/>
                </a:lnTo>
                <a:lnTo>
                  <a:pt x="0" y="285877"/>
                </a:lnTo>
                <a:lnTo>
                  <a:pt x="0" y="270383"/>
                </a:lnTo>
                <a:lnTo>
                  <a:pt x="4444" y="270129"/>
                </a:lnTo>
                <a:lnTo>
                  <a:pt x="9397" y="269367"/>
                </a:lnTo>
                <a:lnTo>
                  <a:pt x="14859" y="268350"/>
                </a:lnTo>
                <a:lnTo>
                  <a:pt x="20319" y="267208"/>
                </a:lnTo>
                <a:lnTo>
                  <a:pt x="24637" y="265557"/>
                </a:lnTo>
                <a:lnTo>
                  <a:pt x="27812" y="263652"/>
                </a:lnTo>
                <a:lnTo>
                  <a:pt x="33273" y="260477"/>
                </a:lnTo>
                <a:lnTo>
                  <a:pt x="37845" y="256540"/>
                </a:lnTo>
                <a:lnTo>
                  <a:pt x="41656" y="251841"/>
                </a:lnTo>
                <a:lnTo>
                  <a:pt x="45465" y="247269"/>
                </a:lnTo>
                <a:lnTo>
                  <a:pt x="48640" y="241808"/>
                </a:lnTo>
                <a:lnTo>
                  <a:pt x="51053" y="235458"/>
                </a:lnTo>
                <a:lnTo>
                  <a:pt x="62599" y="207527"/>
                </a:lnTo>
                <a:lnTo>
                  <a:pt x="74167" y="179562"/>
                </a:lnTo>
                <a:lnTo>
                  <a:pt x="85736" y="151572"/>
                </a:lnTo>
                <a:lnTo>
                  <a:pt x="97281" y="123571"/>
                </a:lnTo>
                <a:lnTo>
                  <a:pt x="109190" y="94833"/>
                </a:lnTo>
                <a:lnTo>
                  <a:pt x="121681" y="64643"/>
                </a:lnTo>
                <a:lnTo>
                  <a:pt x="134768" y="33023"/>
                </a:lnTo>
                <a:lnTo>
                  <a:pt x="148462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090053" y="423544"/>
            <a:ext cx="313690" cy="297815"/>
          </a:xfrm>
          <a:custGeom>
            <a:avLst/>
            <a:gdLst/>
            <a:ahLst/>
            <a:cxnLst/>
            <a:rect l="l" t="t" r="r" b="b"/>
            <a:pathLst>
              <a:path w="313690" h="297815">
                <a:moveTo>
                  <a:pt x="156362" y="0"/>
                </a:moveTo>
                <a:lnTo>
                  <a:pt x="200901" y="5968"/>
                </a:lnTo>
                <a:lnTo>
                  <a:pt x="234683" y="18668"/>
                </a:lnTo>
                <a:lnTo>
                  <a:pt x="247002" y="7746"/>
                </a:lnTo>
                <a:lnTo>
                  <a:pt x="264274" y="7746"/>
                </a:lnTo>
                <a:lnTo>
                  <a:pt x="266052" y="110616"/>
                </a:lnTo>
                <a:lnTo>
                  <a:pt x="248526" y="110616"/>
                </a:lnTo>
                <a:lnTo>
                  <a:pt x="240620" y="88949"/>
                </a:lnTo>
                <a:lnTo>
                  <a:pt x="231952" y="70246"/>
                </a:lnTo>
                <a:lnTo>
                  <a:pt x="201141" y="31948"/>
                </a:lnTo>
                <a:lnTo>
                  <a:pt x="159143" y="19303"/>
                </a:lnTo>
                <a:lnTo>
                  <a:pt x="141158" y="21379"/>
                </a:lnTo>
                <a:lnTo>
                  <a:pt x="100228" y="52704"/>
                </a:lnTo>
                <a:lnTo>
                  <a:pt x="84666" y="92408"/>
                </a:lnTo>
                <a:lnTo>
                  <a:pt x="79476" y="144779"/>
                </a:lnTo>
                <a:lnTo>
                  <a:pt x="80748" y="174162"/>
                </a:lnTo>
                <a:lnTo>
                  <a:pt x="90926" y="222879"/>
                </a:lnTo>
                <a:lnTo>
                  <a:pt x="111078" y="257597"/>
                </a:lnTo>
                <a:lnTo>
                  <a:pt x="157556" y="277367"/>
                </a:lnTo>
                <a:lnTo>
                  <a:pt x="166058" y="277036"/>
                </a:lnTo>
                <a:lnTo>
                  <a:pt x="204838" y="264540"/>
                </a:lnTo>
                <a:lnTo>
                  <a:pt x="209791" y="202691"/>
                </a:lnTo>
                <a:lnTo>
                  <a:pt x="209791" y="197865"/>
                </a:lnTo>
                <a:lnTo>
                  <a:pt x="196837" y="182244"/>
                </a:lnTo>
                <a:lnTo>
                  <a:pt x="192900" y="180339"/>
                </a:lnTo>
                <a:lnTo>
                  <a:pt x="187947" y="178815"/>
                </a:lnTo>
                <a:lnTo>
                  <a:pt x="181978" y="177672"/>
                </a:lnTo>
                <a:lnTo>
                  <a:pt x="176034" y="176402"/>
                </a:lnTo>
                <a:lnTo>
                  <a:pt x="171069" y="175513"/>
                </a:lnTo>
                <a:lnTo>
                  <a:pt x="167093" y="175005"/>
                </a:lnTo>
                <a:lnTo>
                  <a:pt x="167093" y="159512"/>
                </a:lnTo>
                <a:lnTo>
                  <a:pt x="313550" y="159512"/>
                </a:lnTo>
                <a:lnTo>
                  <a:pt x="313550" y="175005"/>
                </a:lnTo>
                <a:lnTo>
                  <a:pt x="309359" y="175387"/>
                </a:lnTo>
                <a:lnTo>
                  <a:pt x="305803" y="175894"/>
                </a:lnTo>
                <a:lnTo>
                  <a:pt x="302628" y="176402"/>
                </a:lnTo>
                <a:lnTo>
                  <a:pt x="299453" y="176910"/>
                </a:lnTo>
                <a:lnTo>
                  <a:pt x="295389" y="178053"/>
                </a:lnTo>
                <a:lnTo>
                  <a:pt x="277355" y="196341"/>
                </a:lnTo>
                <a:lnTo>
                  <a:pt x="277355" y="200659"/>
                </a:lnTo>
                <a:lnTo>
                  <a:pt x="277355" y="233425"/>
                </a:lnTo>
                <a:lnTo>
                  <a:pt x="277355" y="240029"/>
                </a:lnTo>
                <a:lnTo>
                  <a:pt x="277482" y="245363"/>
                </a:lnTo>
                <a:lnTo>
                  <a:pt x="277609" y="249427"/>
                </a:lnTo>
                <a:lnTo>
                  <a:pt x="277736" y="253491"/>
                </a:lnTo>
                <a:lnTo>
                  <a:pt x="277863" y="258444"/>
                </a:lnTo>
                <a:lnTo>
                  <a:pt x="237683" y="281558"/>
                </a:lnTo>
                <a:lnTo>
                  <a:pt x="200407" y="291486"/>
                </a:lnTo>
                <a:lnTo>
                  <a:pt x="148018" y="297433"/>
                </a:lnTo>
                <a:lnTo>
                  <a:pt x="132957" y="296840"/>
                </a:lnTo>
                <a:lnTo>
                  <a:pt x="90601" y="288035"/>
                </a:lnTo>
                <a:lnTo>
                  <a:pt x="54054" y="268837"/>
                </a:lnTo>
                <a:lnTo>
                  <a:pt x="25403" y="239347"/>
                </a:lnTo>
                <a:lnTo>
                  <a:pt x="6536" y="199905"/>
                </a:lnTo>
                <a:lnTo>
                  <a:pt x="0" y="151256"/>
                </a:lnTo>
                <a:lnTo>
                  <a:pt x="683" y="135088"/>
                </a:lnTo>
                <a:lnTo>
                  <a:pt x="10921" y="90296"/>
                </a:lnTo>
                <a:lnTo>
                  <a:pt x="32794" y="52577"/>
                </a:lnTo>
                <a:lnTo>
                  <a:pt x="64992" y="24177"/>
                </a:lnTo>
                <a:lnTo>
                  <a:pt x="106831" y="6161"/>
                </a:lnTo>
                <a:lnTo>
                  <a:pt x="139072" y="688"/>
                </a:lnTo>
                <a:lnTo>
                  <a:pt x="156362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516623" y="911225"/>
            <a:ext cx="4433201" cy="2974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628484" y="1061211"/>
            <a:ext cx="87630" cy="121920"/>
          </a:xfrm>
          <a:custGeom>
            <a:avLst/>
            <a:gdLst/>
            <a:ahLst/>
            <a:cxnLst/>
            <a:rect l="l" t="t" r="r" b="b"/>
            <a:pathLst>
              <a:path w="87629" h="121919">
                <a:moveTo>
                  <a:pt x="19278" y="0"/>
                </a:moveTo>
                <a:lnTo>
                  <a:pt x="16764" y="0"/>
                </a:lnTo>
                <a:lnTo>
                  <a:pt x="13411" y="126"/>
                </a:lnTo>
                <a:lnTo>
                  <a:pt x="9245" y="380"/>
                </a:lnTo>
                <a:lnTo>
                  <a:pt x="5067" y="508"/>
                </a:lnTo>
                <a:lnTo>
                  <a:pt x="1993" y="635"/>
                </a:lnTo>
                <a:lnTo>
                  <a:pt x="0" y="762"/>
                </a:lnTo>
                <a:lnTo>
                  <a:pt x="0" y="104139"/>
                </a:lnTo>
                <a:lnTo>
                  <a:pt x="24904" y="121665"/>
                </a:lnTo>
                <a:lnTo>
                  <a:pt x="33781" y="121665"/>
                </a:lnTo>
                <a:lnTo>
                  <a:pt x="72224" y="105663"/>
                </a:lnTo>
                <a:lnTo>
                  <a:pt x="87033" y="60960"/>
                </a:lnTo>
                <a:lnTo>
                  <a:pt x="85940" y="47073"/>
                </a:lnTo>
                <a:lnTo>
                  <a:pt x="59846" y="8840"/>
                </a:lnTo>
                <a:lnTo>
                  <a:pt x="19278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735582" y="936116"/>
            <a:ext cx="121919" cy="247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628484" y="937005"/>
            <a:ext cx="73660" cy="105410"/>
          </a:xfrm>
          <a:custGeom>
            <a:avLst/>
            <a:gdLst/>
            <a:ahLst/>
            <a:cxnLst/>
            <a:rect l="l" t="t" r="r" b="b"/>
            <a:pathLst>
              <a:path w="73659" h="105409">
                <a:moveTo>
                  <a:pt x="20269" y="0"/>
                </a:moveTo>
                <a:lnTo>
                  <a:pt x="17754" y="0"/>
                </a:lnTo>
                <a:lnTo>
                  <a:pt x="14478" y="127"/>
                </a:lnTo>
                <a:lnTo>
                  <a:pt x="10439" y="381"/>
                </a:lnTo>
                <a:lnTo>
                  <a:pt x="6400" y="508"/>
                </a:lnTo>
                <a:lnTo>
                  <a:pt x="2920" y="762"/>
                </a:lnTo>
                <a:lnTo>
                  <a:pt x="0" y="889"/>
                </a:lnTo>
                <a:lnTo>
                  <a:pt x="0" y="105410"/>
                </a:lnTo>
                <a:lnTo>
                  <a:pt x="10337" y="105410"/>
                </a:lnTo>
                <a:lnTo>
                  <a:pt x="25372" y="104459"/>
                </a:lnTo>
                <a:lnTo>
                  <a:pt x="64516" y="82180"/>
                </a:lnTo>
                <a:lnTo>
                  <a:pt x="73126" y="49784"/>
                </a:lnTo>
                <a:lnTo>
                  <a:pt x="72300" y="38639"/>
                </a:lnTo>
                <a:lnTo>
                  <a:pt x="43392" y="3317"/>
                </a:lnTo>
                <a:lnTo>
                  <a:pt x="32656" y="831"/>
                </a:lnTo>
                <a:lnTo>
                  <a:pt x="20269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916047" y="910336"/>
            <a:ext cx="2034666" cy="2992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137791" y="918972"/>
            <a:ext cx="332105" cy="283845"/>
          </a:xfrm>
          <a:custGeom>
            <a:avLst/>
            <a:gdLst/>
            <a:ahLst/>
            <a:cxnLst/>
            <a:rect l="l" t="t" r="r" b="b"/>
            <a:pathLst>
              <a:path w="332105" h="283844">
                <a:moveTo>
                  <a:pt x="0" y="0"/>
                </a:moveTo>
                <a:lnTo>
                  <a:pt x="106171" y="0"/>
                </a:lnTo>
                <a:lnTo>
                  <a:pt x="260350" y="190626"/>
                </a:lnTo>
                <a:lnTo>
                  <a:pt x="260350" y="84074"/>
                </a:lnTo>
                <a:lnTo>
                  <a:pt x="254634" y="37973"/>
                </a:lnTo>
                <a:lnTo>
                  <a:pt x="229107" y="19938"/>
                </a:lnTo>
                <a:lnTo>
                  <a:pt x="221614" y="17779"/>
                </a:lnTo>
                <a:lnTo>
                  <a:pt x="215519" y="16255"/>
                </a:lnTo>
                <a:lnTo>
                  <a:pt x="210819" y="15493"/>
                </a:lnTo>
                <a:lnTo>
                  <a:pt x="210819" y="0"/>
                </a:lnTo>
                <a:lnTo>
                  <a:pt x="331850" y="0"/>
                </a:lnTo>
                <a:lnTo>
                  <a:pt x="331850" y="15493"/>
                </a:lnTo>
                <a:lnTo>
                  <a:pt x="328167" y="15875"/>
                </a:lnTo>
                <a:lnTo>
                  <a:pt x="322833" y="16637"/>
                </a:lnTo>
                <a:lnTo>
                  <a:pt x="315975" y="17652"/>
                </a:lnTo>
                <a:lnTo>
                  <a:pt x="309117" y="18795"/>
                </a:lnTo>
                <a:lnTo>
                  <a:pt x="302894" y="21336"/>
                </a:lnTo>
                <a:lnTo>
                  <a:pt x="297306" y="25400"/>
                </a:lnTo>
                <a:lnTo>
                  <a:pt x="292353" y="28955"/>
                </a:lnTo>
                <a:lnTo>
                  <a:pt x="283910" y="70211"/>
                </a:lnTo>
                <a:lnTo>
                  <a:pt x="283717" y="82041"/>
                </a:lnTo>
                <a:lnTo>
                  <a:pt x="283717" y="283590"/>
                </a:lnTo>
                <a:lnTo>
                  <a:pt x="248411" y="283590"/>
                </a:lnTo>
                <a:lnTo>
                  <a:pt x="72770" y="65531"/>
                </a:lnTo>
                <a:lnTo>
                  <a:pt x="72770" y="197865"/>
                </a:lnTo>
                <a:lnTo>
                  <a:pt x="78231" y="243839"/>
                </a:lnTo>
                <a:lnTo>
                  <a:pt x="103758" y="261874"/>
                </a:lnTo>
                <a:lnTo>
                  <a:pt x="111632" y="264160"/>
                </a:lnTo>
                <a:lnTo>
                  <a:pt x="117856" y="265683"/>
                </a:lnTo>
                <a:lnTo>
                  <a:pt x="122427" y="266445"/>
                </a:lnTo>
                <a:lnTo>
                  <a:pt x="122427" y="281939"/>
                </a:lnTo>
                <a:lnTo>
                  <a:pt x="1269" y="281939"/>
                </a:lnTo>
                <a:lnTo>
                  <a:pt x="1269" y="266445"/>
                </a:lnTo>
                <a:lnTo>
                  <a:pt x="6350" y="266064"/>
                </a:lnTo>
                <a:lnTo>
                  <a:pt x="12318" y="265049"/>
                </a:lnTo>
                <a:lnTo>
                  <a:pt x="46481" y="239140"/>
                </a:lnTo>
                <a:lnTo>
                  <a:pt x="49275" y="200025"/>
                </a:lnTo>
                <a:lnTo>
                  <a:pt x="49275" y="66548"/>
                </a:lnTo>
                <a:lnTo>
                  <a:pt x="49275" y="59943"/>
                </a:lnTo>
                <a:lnTo>
                  <a:pt x="36575" y="32638"/>
                </a:lnTo>
                <a:lnTo>
                  <a:pt x="32003" y="28066"/>
                </a:lnTo>
                <a:lnTo>
                  <a:pt x="26669" y="24511"/>
                </a:lnTo>
                <a:lnTo>
                  <a:pt x="20573" y="21970"/>
                </a:lnTo>
                <a:lnTo>
                  <a:pt x="14604" y="19430"/>
                </a:lnTo>
                <a:lnTo>
                  <a:pt x="7746" y="17399"/>
                </a:lnTo>
                <a:lnTo>
                  <a:pt x="0" y="158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963292" y="918972"/>
            <a:ext cx="156845" cy="281940"/>
          </a:xfrm>
          <a:custGeom>
            <a:avLst/>
            <a:gdLst/>
            <a:ahLst/>
            <a:cxnLst/>
            <a:rect l="l" t="t" r="r" b="b"/>
            <a:pathLst>
              <a:path w="156844" h="281940">
                <a:moveTo>
                  <a:pt x="0" y="0"/>
                </a:moveTo>
                <a:lnTo>
                  <a:pt x="156337" y="0"/>
                </a:lnTo>
                <a:lnTo>
                  <a:pt x="156337" y="15493"/>
                </a:lnTo>
                <a:lnTo>
                  <a:pt x="152273" y="15875"/>
                </a:lnTo>
                <a:lnTo>
                  <a:pt x="147319" y="16510"/>
                </a:lnTo>
                <a:lnTo>
                  <a:pt x="141350" y="17144"/>
                </a:lnTo>
                <a:lnTo>
                  <a:pt x="135508" y="17906"/>
                </a:lnTo>
                <a:lnTo>
                  <a:pt x="130429" y="18923"/>
                </a:lnTo>
                <a:lnTo>
                  <a:pt x="126364" y="20319"/>
                </a:lnTo>
                <a:lnTo>
                  <a:pt x="121157" y="21970"/>
                </a:lnTo>
                <a:lnTo>
                  <a:pt x="117729" y="24637"/>
                </a:lnTo>
                <a:lnTo>
                  <a:pt x="115950" y="28320"/>
                </a:lnTo>
                <a:lnTo>
                  <a:pt x="114300" y="32003"/>
                </a:lnTo>
                <a:lnTo>
                  <a:pt x="113411" y="36067"/>
                </a:lnTo>
                <a:lnTo>
                  <a:pt x="113411" y="40766"/>
                </a:lnTo>
                <a:lnTo>
                  <a:pt x="113411" y="240411"/>
                </a:lnTo>
                <a:lnTo>
                  <a:pt x="113411" y="245237"/>
                </a:lnTo>
                <a:lnTo>
                  <a:pt x="114300" y="249300"/>
                </a:lnTo>
                <a:lnTo>
                  <a:pt x="116077" y="252602"/>
                </a:lnTo>
                <a:lnTo>
                  <a:pt x="117856" y="256031"/>
                </a:lnTo>
                <a:lnTo>
                  <a:pt x="121284" y="258699"/>
                </a:lnTo>
                <a:lnTo>
                  <a:pt x="126364" y="260857"/>
                </a:lnTo>
                <a:lnTo>
                  <a:pt x="129031" y="262127"/>
                </a:lnTo>
                <a:lnTo>
                  <a:pt x="156337" y="266445"/>
                </a:lnTo>
                <a:lnTo>
                  <a:pt x="156337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3556" y="266191"/>
                </a:lnTo>
                <a:lnTo>
                  <a:pt x="8762" y="265811"/>
                </a:lnTo>
                <a:lnTo>
                  <a:pt x="40131" y="255015"/>
                </a:lnTo>
                <a:lnTo>
                  <a:pt x="41909" y="251713"/>
                </a:lnTo>
                <a:lnTo>
                  <a:pt x="42799" y="247650"/>
                </a:lnTo>
                <a:lnTo>
                  <a:pt x="42799" y="242569"/>
                </a:lnTo>
                <a:lnTo>
                  <a:pt x="42799" y="42672"/>
                </a:lnTo>
                <a:lnTo>
                  <a:pt x="42799" y="38226"/>
                </a:lnTo>
                <a:lnTo>
                  <a:pt x="42037" y="34289"/>
                </a:lnTo>
                <a:lnTo>
                  <a:pt x="40258" y="30861"/>
                </a:lnTo>
                <a:lnTo>
                  <a:pt x="38607" y="27304"/>
                </a:lnTo>
                <a:lnTo>
                  <a:pt x="35179" y="24637"/>
                </a:lnTo>
                <a:lnTo>
                  <a:pt x="30099" y="22478"/>
                </a:lnTo>
                <a:lnTo>
                  <a:pt x="26924" y="21081"/>
                </a:lnTo>
                <a:lnTo>
                  <a:pt x="22225" y="19812"/>
                </a:lnTo>
                <a:lnTo>
                  <a:pt x="16001" y="18414"/>
                </a:lnTo>
                <a:lnTo>
                  <a:pt x="9779" y="17017"/>
                </a:lnTo>
                <a:lnTo>
                  <a:pt x="4444" y="16001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624202" y="918972"/>
            <a:ext cx="312420" cy="281940"/>
          </a:xfrm>
          <a:custGeom>
            <a:avLst/>
            <a:gdLst/>
            <a:ahLst/>
            <a:cxnLst/>
            <a:rect l="l" t="t" r="r" b="b"/>
            <a:pathLst>
              <a:path w="312419" h="281940">
                <a:moveTo>
                  <a:pt x="0" y="0"/>
                </a:moveTo>
                <a:lnTo>
                  <a:pt x="149986" y="0"/>
                </a:lnTo>
                <a:lnTo>
                  <a:pt x="162202" y="382"/>
                </a:lnTo>
                <a:lnTo>
                  <a:pt x="201422" y="6223"/>
                </a:lnTo>
                <a:lnTo>
                  <a:pt x="241444" y="21314"/>
                </a:lnTo>
                <a:lnTo>
                  <a:pt x="277622" y="48688"/>
                </a:lnTo>
                <a:lnTo>
                  <a:pt x="302964" y="88850"/>
                </a:lnTo>
                <a:lnTo>
                  <a:pt x="311911" y="142875"/>
                </a:lnTo>
                <a:lnTo>
                  <a:pt x="311028" y="160188"/>
                </a:lnTo>
                <a:lnTo>
                  <a:pt x="297688" y="205104"/>
                </a:lnTo>
                <a:lnTo>
                  <a:pt x="271238" y="239537"/>
                </a:lnTo>
                <a:lnTo>
                  <a:pt x="234600" y="263302"/>
                </a:lnTo>
                <a:lnTo>
                  <a:pt x="190553" y="277278"/>
                </a:lnTo>
                <a:lnTo>
                  <a:pt x="142494" y="281939"/>
                </a:lnTo>
                <a:lnTo>
                  <a:pt x="381" y="281939"/>
                </a:lnTo>
                <a:lnTo>
                  <a:pt x="381" y="266445"/>
                </a:lnTo>
                <a:lnTo>
                  <a:pt x="4571" y="266318"/>
                </a:lnTo>
                <a:lnTo>
                  <a:pt x="9905" y="265938"/>
                </a:lnTo>
                <a:lnTo>
                  <a:pt x="16255" y="265302"/>
                </a:lnTo>
                <a:lnTo>
                  <a:pt x="22605" y="264540"/>
                </a:lnTo>
                <a:lnTo>
                  <a:pt x="26923" y="263778"/>
                </a:lnTo>
                <a:lnTo>
                  <a:pt x="28955" y="262889"/>
                </a:lnTo>
                <a:lnTo>
                  <a:pt x="33782" y="260857"/>
                </a:lnTo>
                <a:lnTo>
                  <a:pt x="37084" y="258190"/>
                </a:lnTo>
                <a:lnTo>
                  <a:pt x="38861" y="254762"/>
                </a:lnTo>
                <a:lnTo>
                  <a:pt x="40766" y="251460"/>
                </a:lnTo>
                <a:lnTo>
                  <a:pt x="41655" y="247395"/>
                </a:lnTo>
                <a:lnTo>
                  <a:pt x="41655" y="242569"/>
                </a:lnTo>
                <a:lnTo>
                  <a:pt x="41655" y="42672"/>
                </a:lnTo>
                <a:lnTo>
                  <a:pt x="41655" y="38226"/>
                </a:lnTo>
                <a:lnTo>
                  <a:pt x="40894" y="34162"/>
                </a:lnTo>
                <a:lnTo>
                  <a:pt x="39115" y="30479"/>
                </a:lnTo>
                <a:lnTo>
                  <a:pt x="37338" y="26924"/>
                </a:lnTo>
                <a:lnTo>
                  <a:pt x="34035" y="23875"/>
                </a:lnTo>
                <a:lnTo>
                  <a:pt x="28955" y="21716"/>
                </a:lnTo>
                <a:lnTo>
                  <a:pt x="24003" y="19430"/>
                </a:lnTo>
                <a:lnTo>
                  <a:pt x="18669" y="17906"/>
                </a:lnTo>
                <a:lnTo>
                  <a:pt x="12953" y="17144"/>
                </a:lnTo>
                <a:lnTo>
                  <a:pt x="7365" y="16255"/>
                </a:lnTo>
                <a:lnTo>
                  <a:pt x="3047" y="15748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345691" y="918972"/>
            <a:ext cx="265430" cy="281940"/>
          </a:xfrm>
          <a:custGeom>
            <a:avLst/>
            <a:gdLst/>
            <a:ahLst/>
            <a:cxnLst/>
            <a:rect l="l" t="t" r="r" b="b"/>
            <a:pathLst>
              <a:path w="265430" h="281940">
                <a:moveTo>
                  <a:pt x="0" y="0"/>
                </a:moveTo>
                <a:lnTo>
                  <a:pt x="154813" y="0"/>
                </a:lnTo>
                <a:lnTo>
                  <a:pt x="154813" y="15493"/>
                </a:lnTo>
                <a:lnTo>
                  <a:pt x="150495" y="15875"/>
                </a:lnTo>
                <a:lnTo>
                  <a:pt x="145542" y="16510"/>
                </a:lnTo>
                <a:lnTo>
                  <a:pt x="111887" y="36067"/>
                </a:lnTo>
                <a:lnTo>
                  <a:pt x="111887" y="40766"/>
                </a:lnTo>
                <a:lnTo>
                  <a:pt x="111887" y="226060"/>
                </a:lnTo>
                <a:lnTo>
                  <a:pt x="111887" y="234823"/>
                </a:lnTo>
                <a:lnTo>
                  <a:pt x="112395" y="241680"/>
                </a:lnTo>
                <a:lnTo>
                  <a:pt x="113665" y="246761"/>
                </a:lnTo>
                <a:lnTo>
                  <a:pt x="114808" y="251840"/>
                </a:lnTo>
                <a:lnTo>
                  <a:pt x="117094" y="255524"/>
                </a:lnTo>
                <a:lnTo>
                  <a:pt x="120650" y="257937"/>
                </a:lnTo>
                <a:lnTo>
                  <a:pt x="124079" y="260476"/>
                </a:lnTo>
                <a:lnTo>
                  <a:pt x="160528" y="263905"/>
                </a:lnTo>
                <a:lnTo>
                  <a:pt x="168403" y="263786"/>
                </a:lnTo>
                <a:lnTo>
                  <a:pt x="208661" y="257937"/>
                </a:lnTo>
                <a:lnTo>
                  <a:pt x="233807" y="225170"/>
                </a:lnTo>
                <a:lnTo>
                  <a:pt x="250698" y="191515"/>
                </a:lnTo>
                <a:lnTo>
                  <a:pt x="265176" y="191515"/>
                </a:lnTo>
                <a:lnTo>
                  <a:pt x="259715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4571" y="266064"/>
                </a:lnTo>
                <a:lnTo>
                  <a:pt x="10033" y="265429"/>
                </a:lnTo>
                <a:lnTo>
                  <a:pt x="16256" y="264540"/>
                </a:lnTo>
                <a:lnTo>
                  <a:pt x="22479" y="263651"/>
                </a:lnTo>
                <a:lnTo>
                  <a:pt x="26670" y="262889"/>
                </a:lnTo>
                <a:lnTo>
                  <a:pt x="28575" y="262127"/>
                </a:lnTo>
                <a:lnTo>
                  <a:pt x="33401" y="260223"/>
                </a:lnTo>
                <a:lnTo>
                  <a:pt x="36703" y="257682"/>
                </a:lnTo>
                <a:lnTo>
                  <a:pt x="38481" y="254380"/>
                </a:lnTo>
                <a:lnTo>
                  <a:pt x="40386" y="250951"/>
                </a:lnTo>
                <a:lnTo>
                  <a:pt x="41275" y="246761"/>
                </a:lnTo>
                <a:lnTo>
                  <a:pt x="41275" y="241553"/>
                </a:lnTo>
                <a:lnTo>
                  <a:pt x="41275" y="42672"/>
                </a:lnTo>
                <a:lnTo>
                  <a:pt x="41275" y="37973"/>
                </a:lnTo>
                <a:lnTo>
                  <a:pt x="40640" y="34036"/>
                </a:lnTo>
                <a:lnTo>
                  <a:pt x="39116" y="30861"/>
                </a:lnTo>
                <a:lnTo>
                  <a:pt x="37719" y="27812"/>
                </a:lnTo>
                <a:lnTo>
                  <a:pt x="34163" y="25018"/>
                </a:lnTo>
                <a:lnTo>
                  <a:pt x="28575" y="22478"/>
                </a:lnTo>
                <a:lnTo>
                  <a:pt x="24511" y="20574"/>
                </a:lnTo>
                <a:lnTo>
                  <a:pt x="19558" y="19050"/>
                </a:lnTo>
                <a:lnTo>
                  <a:pt x="13843" y="18033"/>
                </a:lnTo>
                <a:lnTo>
                  <a:pt x="8001" y="16890"/>
                </a:lnTo>
                <a:lnTo>
                  <a:pt x="3429" y="16001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163142" y="918972"/>
            <a:ext cx="156845" cy="281940"/>
          </a:xfrm>
          <a:custGeom>
            <a:avLst/>
            <a:gdLst/>
            <a:ahLst/>
            <a:cxnLst/>
            <a:rect l="l" t="t" r="r" b="b"/>
            <a:pathLst>
              <a:path w="156844" h="281940">
                <a:moveTo>
                  <a:pt x="0" y="0"/>
                </a:moveTo>
                <a:lnTo>
                  <a:pt x="156387" y="0"/>
                </a:lnTo>
                <a:lnTo>
                  <a:pt x="156387" y="15493"/>
                </a:lnTo>
                <a:lnTo>
                  <a:pt x="152323" y="15875"/>
                </a:lnTo>
                <a:lnTo>
                  <a:pt x="147370" y="16510"/>
                </a:lnTo>
                <a:lnTo>
                  <a:pt x="141401" y="17144"/>
                </a:lnTo>
                <a:lnTo>
                  <a:pt x="135559" y="17906"/>
                </a:lnTo>
                <a:lnTo>
                  <a:pt x="130479" y="18923"/>
                </a:lnTo>
                <a:lnTo>
                  <a:pt x="126415" y="20319"/>
                </a:lnTo>
                <a:lnTo>
                  <a:pt x="121208" y="21970"/>
                </a:lnTo>
                <a:lnTo>
                  <a:pt x="117779" y="24637"/>
                </a:lnTo>
                <a:lnTo>
                  <a:pt x="116001" y="28320"/>
                </a:lnTo>
                <a:lnTo>
                  <a:pt x="114350" y="32003"/>
                </a:lnTo>
                <a:lnTo>
                  <a:pt x="113461" y="36067"/>
                </a:lnTo>
                <a:lnTo>
                  <a:pt x="113461" y="40766"/>
                </a:lnTo>
                <a:lnTo>
                  <a:pt x="113461" y="240411"/>
                </a:lnTo>
                <a:lnTo>
                  <a:pt x="113461" y="245237"/>
                </a:lnTo>
                <a:lnTo>
                  <a:pt x="114350" y="249300"/>
                </a:lnTo>
                <a:lnTo>
                  <a:pt x="116128" y="252602"/>
                </a:lnTo>
                <a:lnTo>
                  <a:pt x="117906" y="256031"/>
                </a:lnTo>
                <a:lnTo>
                  <a:pt x="121335" y="258699"/>
                </a:lnTo>
                <a:lnTo>
                  <a:pt x="126415" y="260857"/>
                </a:lnTo>
                <a:lnTo>
                  <a:pt x="129082" y="262127"/>
                </a:lnTo>
                <a:lnTo>
                  <a:pt x="156387" y="266445"/>
                </a:lnTo>
                <a:lnTo>
                  <a:pt x="156387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3568" y="266191"/>
                </a:lnTo>
                <a:lnTo>
                  <a:pt x="8839" y="265811"/>
                </a:lnTo>
                <a:lnTo>
                  <a:pt x="42913" y="247650"/>
                </a:lnTo>
                <a:lnTo>
                  <a:pt x="42913" y="242569"/>
                </a:lnTo>
                <a:lnTo>
                  <a:pt x="42913" y="42672"/>
                </a:lnTo>
                <a:lnTo>
                  <a:pt x="42913" y="38226"/>
                </a:lnTo>
                <a:lnTo>
                  <a:pt x="42049" y="34289"/>
                </a:lnTo>
                <a:lnTo>
                  <a:pt x="40322" y="30861"/>
                </a:lnTo>
                <a:lnTo>
                  <a:pt x="38608" y="27304"/>
                </a:lnTo>
                <a:lnTo>
                  <a:pt x="35229" y="24637"/>
                </a:lnTo>
                <a:lnTo>
                  <a:pt x="30200" y="22478"/>
                </a:lnTo>
                <a:lnTo>
                  <a:pt x="27012" y="21081"/>
                </a:lnTo>
                <a:lnTo>
                  <a:pt x="22313" y="19812"/>
                </a:lnTo>
                <a:lnTo>
                  <a:pt x="16090" y="18414"/>
                </a:lnTo>
                <a:lnTo>
                  <a:pt x="9867" y="17017"/>
                </a:lnTo>
                <a:lnTo>
                  <a:pt x="4495" y="16001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22096" y="918972"/>
            <a:ext cx="327660" cy="290195"/>
          </a:xfrm>
          <a:custGeom>
            <a:avLst/>
            <a:gdLst/>
            <a:ahLst/>
            <a:cxnLst/>
            <a:rect l="l" t="t" r="r" b="b"/>
            <a:pathLst>
              <a:path w="327659" h="290194">
                <a:moveTo>
                  <a:pt x="0" y="0"/>
                </a:moveTo>
                <a:lnTo>
                  <a:pt x="147815" y="0"/>
                </a:lnTo>
                <a:lnTo>
                  <a:pt x="147815" y="15112"/>
                </a:lnTo>
                <a:lnTo>
                  <a:pt x="143586" y="15366"/>
                </a:lnTo>
                <a:lnTo>
                  <a:pt x="139280" y="15875"/>
                </a:lnTo>
                <a:lnTo>
                  <a:pt x="134899" y="16637"/>
                </a:lnTo>
                <a:lnTo>
                  <a:pt x="130530" y="17272"/>
                </a:lnTo>
                <a:lnTo>
                  <a:pt x="126098" y="18414"/>
                </a:lnTo>
                <a:lnTo>
                  <a:pt x="108877" y="35687"/>
                </a:lnTo>
                <a:lnTo>
                  <a:pt x="108877" y="40386"/>
                </a:lnTo>
                <a:lnTo>
                  <a:pt x="108877" y="182625"/>
                </a:lnTo>
                <a:lnTo>
                  <a:pt x="119255" y="232632"/>
                </a:lnTo>
                <a:lnTo>
                  <a:pt x="149952" y="257873"/>
                </a:lnTo>
                <a:lnTo>
                  <a:pt x="180898" y="262636"/>
                </a:lnTo>
                <a:lnTo>
                  <a:pt x="197229" y="261324"/>
                </a:lnTo>
                <a:lnTo>
                  <a:pt x="235064" y="241553"/>
                </a:lnTo>
                <a:lnTo>
                  <a:pt x="253482" y="198816"/>
                </a:lnTo>
                <a:lnTo>
                  <a:pt x="254711" y="179577"/>
                </a:lnTo>
                <a:lnTo>
                  <a:pt x="254711" y="84074"/>
                </a:lnTo>
                <a:lnTo>
                  <a:pt x="251231" y="45974"/>
                </a:lnTo>
                <a:lnTo>
                  <a:pt x="240601" y="27812"/>
                </a:lnTo>
                <a:lnTo>
                  <a:pt x="237159" y="24891"/>
                </a:lnTo>
                <a:lnTo>
                  <a:pt x="204647" y="15493"/>
                </a:lnTo>
                <a:lnTo>
                  <a:pt x="204647" y="0"/>
                </a:lnTo>
                <a:lnTo>
                  <a:pt x="327037" y="0"/>
                </a:lnTo>
                <a:lnTo>
                  <a:pt x="327037" y="15493"/>
                </a:lnTo>
                <a:lnTo>
                  <a:pt x="323189" y="15875"/>
                </a:lnTo>
                <a:lnTo>
                  <a:pt x="317665" y="16763"/>
                </a:lnTo>
                <a:lnTo>
                  <a:pt x="310438" y="18161"/>
                </a:lnTo>
                <a:lnTo>
                  <a:pt x="303225" y="19557"/>
                </a:lnTo>
                <a:lnTo>
                  <a:pt x="297167" y="21970"/>
                </a:lnTo>
                <a:lnTo>
                  <a:pt x="292265" y="25400"/>
                </a:lnTo>
                <a:lnTo>
                  <a:pt x="287235" y="28701"/>
                </a:lnTo>
                <a:lnTo>
                  <a:pt x="278741" y="69971"/>
                </a:lnTo>
                <a:lnTo>
                  <a:pt x="278549" y="82041"/>
                </a:lnTo>
                <a:lnTo>
                  <a:pt x="278549" y="186943"/>
                </a:lnTo>
                <a:lnTo>
                  <a:pt x="276587" y="208968"/>
                </a:lnTo>
                <a:lnTo>
                  <a:pt x="260895" y="246254"/>
                </a:lnTo>
                <a:lnTo>
                  <a:pt x="230203" y="273827"/>
                </a:lnTo>
                <a:lnTo>
                  <a:pt x="188674" y="287924"/>
                </a:lnTo>
                <a:lnTo>
                  <a:pt x="164109" y="289687"/>
                </a:lnTo>
                <a:lnTo>
                  <a:pt x="135710" y="287994"/>
                </a:lnTo>
                <a:lnTo>
                  <a:pt x="89119" y="274417"/>
                </a:lnTo>
                <a:lnTo>
                  <a:pt x="56501" y="247552"/>
                </a:lnTo>
                <a:lnTo>
                  <a:pt x="40009" y="209591"/>
                </a:lnTo>
                <a:lnTo>
                  <a:pt x="37947" y="186562"/>
                </a:lnTo>
                <a:lnTo>
                  <a:pt x="37947" y="42290"/>
                </a:lnTo>
                <a:lnTo>
                  <a:pt x="37947" y="37718"/>
                </a:lnTo>
                <a:lnTo>
                  <a:pt x="3175" y="15493"/>
                </a:lnTo>
                <a:lnTo>
                  <a:pt x="0" y="151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516623" y="918972"/>
            <a:ext cx="278130" cy="281940"/>
          </a:xfrm>
          <a:custGeom>
            <a:avLst/>
            <a:gdLst/>
            <a:ahLst/>
            <a:cxnLst/>
            <a:rect l="l" t="t" r="r" b="b"/>
            <a:pathLst>
              <a:path w="278130" h="281940">
                <a:moveTo>
                  <a:pt x="0" y="0"/>
                </a:moveTo>
                <a:lnTo>
                  <a:pt x="153187" y="0"/>
                </a:lnTo>
                <a:lnTo>
                  <a:pt x="180085" y="998"/>
                </a:lnTo>
                <a:lnTo>
                  <a:pt x="221813" y="8947"/>
                </a:lnTo>
                <a:lnTo>
                  <a:pt x="255863" y="35591"/>
                </a:lnTo>
                <a:lnTo>
                  <a:pt x="262267" y="62737"/>
                </a:lnTo>
                <a:lnTo>
                  <a:pt x="261908" y="69721"/>
                </a:lnTo>
                <a:lnTo>
                  <a:pt x="240017" y="106679"/>
                </a:lnTo>
                <a:lnTo>
                  <a:pt x="202763" y="124317"/>
                </a:lnTo>
                <a:lnTo>
                  <a:pt x="187769" y="128397"/>
                </a:lnTo>
                <a:lnTo>
                  <a:pt x="187769" y="132079"/>
                </a:lnTo>
                <a:lnTo>
                  <a:pt x="228021" y="141795"/>
                </a:lnTo>
                <a:lnTo>
                  <a:pt x="260484" y="162432"/>
                </a:lnTo>
                <a:lnTo>
                  <a:pt x="277073" y="196965"/>
                </a:lnTo>
                <a:lnTo>
                  <a:pt x="277571" y="205612"/>
                </a:lnTo>
                <a:lnTo>
                  <a:pt x="277006" y="215949"/>
                </a:lnTo>
                <a:lnTo>
                  <a:pt x="257529" y="255142"/>
                </a:lnTo>
                <a:lnTo>
                  <a:pt x="223354" y="273050"/>
                </a:lnTo>
                <a:lnTo>
                  <a:pt x="175968" y="280987"/>
                </a:lnTo>
                <a:lnTo>
                  <a:pt x="146431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4114" y="266064"/>
                </a:lnTo>
                <a:lnTo>
                  <a:pt x="9283" y="265429"/>
                </a:lnTo>
                <a:lnTo>
                  <a:pt x="15506" y="264667"/>
                </a:lnTo>
                <a:lnTo>
                  <a:pt x="21729" y="263905"/>
                </a:lnTo>
                <a:lnTo>
                  <a:pt x="26098" y="262889"/>
                </a:lnTo>
                <a:lnTo>
                  <a:pt x="28613" y="261874"/>
                </a:lnTo>
                <a:lnTo>
                  <a:pt x="33515" y="259841"/>
                </a:lnTo>
                <a:lnTo>
                  <a:pt x="36868" y="257301"/>
                </a:lnTo>
                <a:lnTo>
                  <a:pt x="38646" y="254000"/>
                </a:lnTo>
                <a:lnTo>
                  <a:pt x="40436" y="250825"/>
                </a:lnTo>
                <a:lnTo>
                  <a:pt x="41338" y="246633"/>
                </a:lnTo>
                <a:lnTo>
                  <a:pt x="41338" y="241426"/>
                </a:lnTo>
                <a:lnTo>
                  <a:pt x="41338" y="42672"/>
                </a:lnTo>
                <a:lnTo>
                  <a:pt x="41338" y="37973"/>
                </a:lnTo>
                <a:lnTo>
                  <a:pt x="40601" y="34036"/>
                </a:lnTo>
                <a:lnTo>
                  <a:pt x="39141" y="30861"/>
                </a:lnTo>
                <a:lnTo>
                  <a:pt x="37693" y="27558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2487548" y="911225"/>
            <a:ext cx="313690" cy="297815"/>
          </a:xfrm>
          <a:custGeom>
            <a:avLst/>
            <a:gdLst/>
            <a:ahLst/>
            <a:cxnLst/>
            <a:rect l="l" t="t" r="r" b="b"/>
            <a:pathLst>
              <a:path w="313689" h="297815">
                <a:moveTo>
                  <a:pt x="156337" y="0"/>
                </a:moveTo>
                <a:lnTo>
                  <a:pt x="200913" y="5969"/>
                </a:lnTo>
                <a:lnTo>
                  <a:pt x="234695" y="18669"/>
                </a:lnTo>
                <a:lnTo>
                  <a:pt x="247014" y="7747"/>
                </a:lnTo>
                <a:lnTo>
                  <a:pt x="264287" y="7747"/>
                </a:lnTo>
                <a:lnTo>
                  <a:pt x="266064" y="110616"/>
                </a:lnTo>
                <a:lnTo>
                  <a:pt x="248538" y="110616"/>
                </a:lnTo>
                <a:lnTo>
                  <a:pt x="240633" y="88949"/>
                </a:lnTo>
                <a:lnTo>
                  <a:pt x="231965" y="70246"/>
                </a:lnTo>
                <a:lnTo>
                  <a:pt x="201154" y="31948"/>
                </a:lnTo>
                <a:lnTo>
                  <a:pt x="159131" y="19303"/>
                </a:lnTo>
                <a:lnTo>
                  <a:pt x="141154" y="21379"/>
                </a:lnTo>
                <a:lnTo>
                  <a:pt x="100202" y="52704"/>
                </a:lnTo>
                <a:lnTo>
                  <a:pt x="84661" y="92408"/>
                </a:lnTo>
                <a:lnTo>
                  <a:pt x="79501" y="144779"/>
                </a:lnTo>
                <a:lnTo>
                  <a:pt x="80766" y="174162"/>
                </a:lnTo>
                <a:lnTo>
                  <a:pt x="90914" y="222879"/>
                </a:lnTo>
                <a:lnTo>
                  <a:pt x="111083" y="257597"/>
                </a:lnTo>
                <a:lnTo>
                  <a:pt x="157606" y="277367"/>
                </a:lnTo>
                <a:lnTo>
                  <a:pt x="166058" y="277036"/>
                </a:lnTo>
                <a:lnTo>
                  <a:pt x="204850" y="264540"/>
                </a:lnTo>
                <a:lnTo>
                  <a:pt x="209803" y="202691"/>
                </a:lnTo>
                <a:lnTo>
                  <a:pt x="209803" y="197865"/>
                </a:lnTo>
                <a:lnTo>
                  <a:pt x="196850" y="182245"/>
                </a:lnTo>
                <a:lnTo>
                  <a:pt x="192912" y="180339"/>
                </a:lnTo>
                <a:lnTo>
                  <a:pt x="187959" y="178815"/>
                </a:lnTo>
                <a:lnTo>
                  <a:pt x="181990" y="177673"/>
                </a:lnTo>
                <a:lnTo>
                  <a:pt x="176021" y="176402"/>
                </a:lnTo>
                <a:lnTo>
                  <a:pt x="171069" y="175513"/>
                </a:lnTo>
                <a:lnTo>
                  <a:pt x="167131" y="175005"/>
                </a:lnTo>
                <a:lnTo>
                  <a:pt x="167131" y="159512"/>
                </a:lnTo>
                <a:lnTo>
                  <a:pt x="313563" y="159512"/>
                </a:lnTo>
                <a:lnTo>
                  <a:pt x="313563" y="175005"/>
                </a:lnTo>
                <a:lnTo>
                  <a:pt x="309371" y="175387"/>
                </a:lnTo>
                <a:lnTo>
                  <a:pt x="305815" y="175895"/>
                </a:lnTo>
                <a:lnTo>
                  <a:pt x="277368" y="196341"/>
                </a:lnTo>
                <a:lnTo>
                  <a:pt x="277368" y="200660"/>
                </a:lnTo>
                <a:lnTo>
                  <a:pt x="277368" y="233425"/>
                </a:lnTo>
                <a:lnTo>
                  <a:pt x="277368" y="240029"/>
                </a:lnTo>
                <a:lnTo>
                  <a:pt x="277494" y="245363"/>
                </a:lnTo>
                <a:lnTo>
                  <a:pt x="277621" y="249427"/>
                </a:lnTo>
                <a:lnTo>
                  <a:pt x="277749" y="253491"/>
                </a:lnTo>
                <a:lnTo>
                  <a:pt x="277875" y="258445"/>
                </a:lnTo>
                <a:lnTo>
                  <a:pt x="237696" y="281558"/>
                </a:lnTo>
                <a:lnTo>
                  <a:pt x="200427" y="291486"/>
                </a:lnTo>
                <a:lnTo>
                  <a:pt x="148081" y="297434"/>
                </a:lnTo>
                <a:lnTo>
                  <a:pt x="132984" y="296840"/>
                </a:lnTo>
                <a:lnTo>
                  <a:pt x="90550" y="288036"/>
                </a:lnTo>
                <a:lnTo>
                  <a:pt x="54082" y="268837"/>
                </a:lnTo>
                <a:lnTo>
                  <a:pt x="25431" y="239347"/>
                </a:lnTo>
                <a:lnTo>
                  <a:pt x="6590" y="199905"/>
                </a:lnTo>
                <a:lnTo>
                  <a:pt x="0" y="151257"/>
                </a:lnTo>
                <a:lnTo>
                  <a:pt x="688" y="135088"/>
                </a:lnTo>
                <a:lnTo>
                  <a:pt x="10921" y="90297"/>
                </a:lnTo>
                <a:lnTo>
                  <a:pt x="32781" y="52577"/>
                </a:lnTo>
                <a:lnTo>
                  <a:pt x="65008" y="24177"/>
                </a:lnTo>
                <a:lnTo>
                  <a:pt x="106848" y="6161"/>
                </a:lnTo>
                <a:lnTo>
                  <a:pt x="139078" y="688"/>
                </a:lnTo>
                <a:lnTo>
                  <a:pt x="156337" y="0"/>
                </a:lnTo>
                <a:close/>
              </a:path>
            </a:pathLst>
          </a:custGeom>
          <a:ln w="3175">
            <a:solidFill>
              <a:srgbClr val="230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260092" y="1609344"/>
            <a:ext cx="1615440" cy="807720"/>
          </a:xfrm>
          <a:custGeom>
            <a:avLst/>
            <a:gdLst/>
            <a:ahLst/>
            <a:cxnLst/>
            <a:rect l="l" t="t" r="r" b="b"/>
            <a:pathLst>
              <a:path w="1615439" h="807719">
                <a:moveTo>
                  <a:pt x="1534668" y="0"/>
                </a:moveTo>
                <a:lnTo>
                  <a:pt x="80771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1"/>
                </a:lnTo>
                <a:lnTo>
                  <a:pt x="0" y="726947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1" y="807719"/>
                </a:lnTo>
                <a:lnTo>
                  <a:pt x="1534668" y="807719"/>
                </a:lnTo>
                <a:lnTo>
                  <a:pt x="1566094" y="801368"/>
                </a:lnTo>
                <a:lnTo>
                  <a:pt x="1591770" y="784050"/>
                </a:lnTo>
                <a:lnTo>
                  <a:pt x="1609088" y="758374"/>
                </a:lnTo>
                <a:lnTo>
                  <a:pt x="1615440" y="726947"/>
                </a:lnTo>
                <a:lnTo>
                  <a:pt x="1615440" y="80771"/>
                </a:lnTo>
                <a:lnTo>
                  <a:pt x="1609088" y="49345"/>
                </a:lnTo>
                <a:lnTo>
                  <a:pt x="1591770" y="23669"/>
                </a:lnTo>
                <a:lnTo>
                  <a:pt x="1566094" y="6351"/>
                </a:lnTo>
                <a:lnTo>
                  <a:pt x="1534668" y="0"/>
                </a:lnTo>
                <a:close/>
              </a:path>
            </a:pathLst>
          </a:custGeom>
          <a:solidFill>
            <a:srgbClr val="3891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2260092" y="1609344"/>
            <a:ext cx="1615440" cy="807720"/>
          </a:xfrm>
          <a:custGeom>
            <a:avLst/>
            <a:gdLst/>
            <a:ahLst/>
            <a:cxnLst/>
            <a:rect l="l" t="t" r="r" b="b"/>
            <a:pathLst>
              <a:path w="1615439" h="807719">
                <a:moveTo>
                  <a:pt x="0" y="80771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1" y="0"/>
                </a:lnTo>
                <a:lnTo>
                  <a:pt x="1534668" y="0"/>
                </a:lnTo>
                <a:lnTo>
                  <a:pt x="1566094" y="6351"/>
                </a:lnTo>
                <a:lnTo>
                  <a:pt x="1591770" y="23669"/>
                </a:lnTo>
                <a:lnTo>
                  <a:pt x="1609088" y="49345"/>
                </a:lnTo>
                <a:lnTo>
                  <a:pt x="1615440" y="80771"/>
                </a:lnTo>
                <a:lnTo>
                  <a:pt x="1615440" y="726947"/>
                </a:lnTo>
                <a:lnTo>
                  <a:pt x="1609088" y="758374"/>
                </a:lnTo>
                <a:lnTo>
                  <a:pt x="1591770" y="784050"/>
                </a:lnTo>
                <a:lnTo>
                  <a:pt x="1566094" y="801368"/>
                </a:lnTo>
                <a:lnTo>
                  <a:pt x="1534668" y="807719"/>
                </a:lnTo>
                <a:lnTo>
                  <a:pt x="80771" y="807719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7"/>
                </a:lnTo>
                <a:lnTo>
                  <a:pt x="0" y="80771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4F612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7637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C7D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778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4748">
            <a:solidFill>
              <a:srgbClr val="C7D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303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1583">
            <a:solidFill>
              <a:srgbClr val="C7D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4F612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02914" y="239013"/>
            <a:ext cx="213817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4F612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243329"/>
            <a:ext cx="4309110" cy="2512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F612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2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6858000"/>
                </a:moveTo>
                <a:lnTo>
                  <a:pt x="304800" y="6858000"/>
                </a:lnTo>
                <a:lnTo>
                  <a:pt x="30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BCEBC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71A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71A2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6657" y="1162558"/>
            <a:ext cx="6246495" cy="1790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Georgia"/>
                <a:cs typeface="Georgia"/>
              </a:rPr>
              <a:t>Physical 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3600" b="1" spc="-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Georgia"/>
                <a:cs typeface="Georgia"/>
              </a:rPr>
              <a:t>Geographical  Features</a:t>
            </a:r>
            <a:r>
              <a:rPr sz="36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endParaRPr sz="3600">
              <a:latin typeface="Georgia"/>
              <a:cs typeface="Georgia"/>
            </a:endParaRPr>
          </a:p>
          <a:p>
            <a:pPr marL="117475" algn="ctr">
              <a:lnSpc>
                <a:spcPts val="5250"/>
              </a:lnSpc>
            </a:pPr>
            <a:r>
              <a:rPr sz="4400" b="1" spc="-5" dirty="0">
                <a:solidFill>
                  <a:srgbClr val="FFFFFF"/>
                </a:solidFill>
                <a:latin typeface="Georgia"/>
                <a:cs typeface="Georgia"/>
              </a:rPr>
              <a:t>Bangladesh</a:t>
            </a:r>
            <a:endParaRPr sz="4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097" y="5944780"/>
            <a:ext cx="4898390" cy="913765"/>
          </a:xfrm>
          <a:custGeom>
            <a:avLst/>
            <a:gdLst/>
            <a:ahLst/>
            <a:cxnLst/>
            <a:rect l="l" t="t" r="r" b="b"/>
            <a:pathLst>
              <a:path w="4898390" h="913765">
                <a:moveTo>
                  <a:pt x="85724" y="21360"/>
                </a:moveTo>
                <a:lnTo>
                  <a:pt x="3637423" y="913215"/>
                </a:lnTo>
                <a:lnTo>
                  <a:pt x="4898230" y="913215"/>
                </a:lnTo>
                <a:lnTo>
                  <a:pt x="85724" y="21360"/>
                </a:lnTo>
                <a:close/>
              </a:path>
              <a:path w="4898390" h="913765">
                <a:moveTo>
                  <a:pt x="660" y="0"/>
                </a:moveTo>
                <a:lnTo>
                  <a:pt x="0" y="5473"/>
                </a:lnTo>
                <a:lnTo>
                  <a:pt x="85724" y="21360"/>
                </a:lnTo>
                <a:lnTo>
                  <a:pt x="660" y="0"/>
                </a:lnTo>
                <a:close/>
              </a:path>
            </a:pathLst>
          </a:custGeom>
          <a:solidFill>
            <a:srgbClr val="B3CAB5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990" y="5939091"/>
            <a:ext cx="3652520" cy="919480"/>
          </a:xfrm>
          <a:custGeom>
            <a:avLst/>
            <a:gdLst/>
            <a:ahLst/>
            <a:cxnLst/>
            <a:rect l="l" t="t" r="r" b="b"/>
            <a:pathLst>
              <a:path w="3652520" h="919479">
                <a:moveTo>
                  <a:pt x="0" y="0"/>
                </a:moveTo>
                <a:lnTo>
                  <a:pt x="7924" y="6350"/>
                </a:lnTo>
                <a:lnTo>
                  <a:pt x="2868840" y="918906"/>
                </a:lnTo>
                <a:lnTo>
                  <a:pt x="3651917" y="9189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89674"/>
            <a:ext cx="3398520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784670"/>
            <a:ext cx="3370852" cy="1073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0639" y="1481327"/>
            <a:ext cx="2037588" cy="1405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3208" y="1466088"/>
            <a:ext cx="2092960" cy="1447800"/>
          </a:xfrm>
          <a:custGeom>
            <a:avLst/>
            <a:gdLst/>
            <a:ahLst/>
            <a:cxnLst/>
            <a:rect l="l" t="t" r="r" b="b"/>
            <a:pathLst>
              <a:path w="2092960" h="1447800">
                <a:moveTo>
                  <a:pt x="1907413" y="0"/>
                </a:moveTo>
                <a:lnTo>
                  <a:pt x="182625" y="0"/>
                </a:lnTo>
                <a:lnTo>
                  <a:pt x="158495" y="12700"/>
                </a:lnTo>
                <a:lnTo>
                  <a:pt x="135762" y="25400"/>
                </a:lnTo>
                <a:lnTo>
                  <a:pt x="114172" y="38100"/>
                </a:lnTo>
                <a:lnTo>
                  <a:pt x="94233" y="50800"/>
                </a:lnTo>
                <a:lnTo>
                  <a:pt x="75691" y="76200"/>
                </a:lnTo>
                <a:lnTo>
                  <a:pt x="59054" y="88900"/>
                </a:lnTo>
                <a:lnTo>
                  <a:pt x="43941" y="114300"/>
                </a:lnTo>
                <a:lnTo>
                  <a:pt x="30987" y="127000"/>
                </a:lnTo>
                <a:lnTo>
                  <a:pt x="20065" y="152400"/>
                </a:lnTo>
                <a:lnTo>
                  <a:pt x="5206" y="203200"/>
                </a:lnTo>
                <a:lnTo>
                  <a:pt x="253" y="241300"/>
                </a:lnTo>
                <a:lnTo>
                  <a:pt x="0" y="254000"/>
                </a:lnTo>
                <a:lnTo>
                  <a:pt x="0" y="1193800"/>
                </a:lnTo>
                <a:lnTo>
                  <a:pt x="3047" y="1231900"/>
                </a:lnTo>
                <a:lnTo>
                  <a:pt x="12191" y="1270000"/>
                </a:lnTo>
                <a:lnTo>
                  <a:pt x="32257" y="1320800"/>
                </a:lnTo>
                <a:lnTo>
                  <a:pt x="45465" y="1333500"/>
                </a:lnTo>
                <a:lnTo>
                  <a:pt x="60705" y="1358900"/>
                </a:lnTo>
                <a:lnTo>
                  <a:pt x="96265" y="1397000"/>
                </a:lnTo>
                <a:lnTo>
                  <a:pt x="138048" y="1422400"/>
                </a:lnTo>
                <a:lnTo>
                  <a:pt x="185292" y="1447800"/>
                </a:lnTo>
                <a:lnTo>
                  <a:pt x="1909952" y="1447800"/>
                </a:lnTo>
                <a:lnTo>
                  <a:pt x="1933955" y="1435100"/>
                </a:lnTo>
                <a:lnTo>
                  <a:pt x="1956815" y="1422400"/>
                </a:lnTo>
                <a:lnTo>
                  <a:pt x="215391" y="1422400"/>
                </a:lnTo>
                <a:lnTo>
                  <a:pt x="193420" y="1409700"/>
                </a:lnTo>
                <a:lnTo>
                  <a:pt x="172338" y="1397000"/>
                </a:lnTo>
                <a:lnTo>
                  <a:pt x="152400" y="1397000"/>
                </a:lnTo>
                <a:lnTo>
                  <a:pt x="133476" y="1384300"/>
                </a:lnTo>
                <a:lnTo>
                  <a:pt x="115950" y="1371600"/>
                </a:lnTo>
                <a:lnTo>
                  <a:pt x="99694" y="1358900"/>
                </a:lnTo>
                <a:lnTo>
                  <a:pt x="84962" y="1333500"/>
                </a:lnTo>
                <a:lnTo>
                  <a:pt x="71881" y="1320800"/>
                </a:lnTo>
                <a:lnTo>
                  <a:pt x="60451" y="1295400"/>
                </a:lnTo>
                <a:lnTo>
                  <a:pt x="50800" y="1282700"/>
                </a:lnTo>
                <a:lnTo>
                  <a:pt x="43179" y="1257300"/>
                </a:lnTo>
                <a:lnTo>
                  <a:pt x="34162" y="1219200"/>
                </a:lnTo>
                <a:lnTo>
                  <a:pt x="32892" y="1193800"/>
                </a:lnTo>
                <a:lnTo>
                  <a:pt x="32892" y="254000"/>
                </a:lnTo>
                <a:lnTo>
                  <a:pt x="35559" y="215900"/>
                </a:lnTo>
                <a:lnTo>
                  <a:pt x="43306" y="190500"/>
                </a:lnTo>
                <a:lnTo>
                  <a:pt x="50926" y="165100"/>
                </a:lnTo>
                <a:lnTo>
                  <a:pt x="60705" y="152400"/>
                </a:lnTo>
                <a:lnTo>
                  <a:pt x="72135" y="127000"/>
                </a:lnTo>
                <a:lnTo>
                  <a:pt x="85343" y="114300"/>
                </a:lnTo>
                <a:lnTo>
                  <a:pt x="100075" y="88900"/>
                </a:lnTo>
                <a:lnTo>
                  <a:pt x="116331" y="76200"/>
                </a:lnTo>
                <a:lnTo>
                  <a:pt x="133984" y="63500"/>
                </a:lnTo>
                <a:lnTo>
                  <a:pt x="152907" y="50800"/>
                </a:lnTo>
                <a:lnTo>
                  <a:pt x="172847" y="50800"/>
                </a:lnTo>
                <a:lnTo>
                  <a:pt x="193928" y="38100"/>
                </a:lnTo>
                <a:lnTo>
                  <a:pt x="215772" y="25400"/>
                </a:lnTo>
                <a:lnTo>
                  <a:pt x="1954529" y="25400"/>
                </a:lnTo>
                <a:lnTo>
                  <a:pt x="1931415" y="12700"/>
                </a:lnTo>
                <a:lnTo>
                  <a:pt x="1907413" y="0"/>
                </a:lnTo>
                <a:close/>
              </a:path>
              <a:path w="2092960" h="1447800">
                <a:moveTo>
                  <a:pt x="1954529" y="25400"/>
                </a:moveTo>
                <a:lnTo>
                  <a:pt x="1877187" y="25400"/>
                </a:lnTo>
                <a:lnTo>
                  <a:pt x="1899158" y="38100"/>
                </a:lnTo>
                <a:lnTo>
                  <a:pt x="1920239" y="50800"/>
                </a:lnTo>
                <a:lnTo>
                  <a:pt x="1940178" y="50800"/>
                </a:lnTo>
                <a:lnTo>
                  <a:pt x="1958975" y="63500"/>
                </a:lnTo>
                <a:lnTo>
                  <a:pt x="1976627" y="76200"/>
                </a:lnTo>
                <a:lnTo>
                  <a:pt x="1992756" y="88900"/>
                </a:lnTo>
                <a:lnTo>
                  <a:pt x="2007489" y="114300"/>
                </a:lnTo>
                <a:lnTo>
                  <a:pt x="2020569" y="127000"/>
                </a:lnTo>
                <a:lnTo>
                  <a:pt x="2032000" y="152400"/>
                </a:lnTo>
                <a:lnTo>
                  <a:pt x="2041652" y="165100"/>
                </a:lnTo>
                <a:lnTo>
                  <a:pt x="2049399" y="190500"/>
                </a:lnTo>
                <a:lnTo>
                  <a:pt x="2054987" y="215900"/>
                </a:lnTo>
                <a:lnTo>
                  <a:pt x="2056891" y="215900"/>
                </a:lnTo>
                <a:lnTo>
                  <a:pt x="2058289" y="228600"/>
                </a:lnTo>
                <a:lnTo>
                  <a:pt x="2059304" y="241300"/>
                </a:lnTo>
                <a:lnTo>
                  <a:pt x="2059558" y="254000"/>
                </a:lnTo>
                <a:lnTo>
                  <a:pt x="2059558" y="1193800"/>
                </a:lnTo>
                <a:lnTo>
                  <a:pt x="2056891" y="1231900"/>
                </a:lnTo>
                <a:lnTo>
                  <a:pt x="2049271" y="1257300"/>
                </a:lnTo>
                <a:lnTo>
                  <a:pt x="2041525" y="1282700"/>
                </a:lnTo>
                <a:lnTo>
                  <a:pt x="2031745" y="1308100"/>
                </a:lnTo>
                <a:lnTo>
                  <a:pt x="2020315" y="1320800"/>
                </a:lnTo>
                <a:lnTo>
                  <a:pt x="2007234" y="1333500"/>
                </a:lnTo>
                <a:lnTo>
                  <a:pt x="1992376" y="1358900"/>
                </a:lnTo>
                <a:lnTo>
                  <a:pt x="1976119" y="1371600"/>
                </a:lnTo>
                <a:lnTo>
                  <a:pt x="1958466" y="1384300"/>
                </a:lnTo>
                <a:lnTo>
                  <a:pt x="1939671" y="1397000"/>
                </a:lnTo>
                <a:lnTo>
                  <a:pt x="1919604" y="1397000"/>
                </a:lnTo>
                <a:lnTo>
                  <a:pt x="1898650" y="1409700"/>
                </a:lnTo>
                <a:lnTo>
                  <a:pt x="1876805" y="1422400"/>
                </a:lnTo>
                <a:lnTo>
                  <a:pt x="1956815" y="1422400"/>
                </a:lnTo>
                <a:lnTo>
                  <a:pt x="1978152" y="1409700"/>
                </a:lnTo>
                <a:lnTo>
                  <a:pt x="1998344" y="1397000"/>
                </a:lnTo>
                <a:lnTo>
                  <a:pt x="2016632" y="1371600"/>
                </a:lnTo>
                <a:lnTo>
                  <a:pt x="2033651" y="1358900"/>
                </a:lnTo>
                <a:lnTo>
                  <a:pt x="2048382" y="1333500"/>
                </a:lnTo>
                <a:lnTo>
                  <a:pt x="2061464" y="1320800"/>
                </a:lnTo>
                <a:lnTo>
                  <a:pt x="2072386" y="1295400"/>
                </a:lnTo>
                <a:lnTo>
                  <a:pt x="2087244" y="1244600"/>
                </a:lnTo>
                <a:lnTo>
                  <a:pt x="2092197" y="1206500"/>
                </a:lnTo>
                <a:lnTo>
                  <a:pt x="2092452" y="1193800"/>
                </a:lnTo>
                <a:lnTo>
                  <a:pt x="2092452" y="254000"/>
                </a:lnTo>
                <a:lnTo>
                  <a:pt x="2089403" y="215900"/>
                </a:lnTo>
                <a:lnTo>
                  <a:pt x="2080259" y="177800"/>
                </a:lnTo>
                <a:lnTo>
                  <a:pt x="2060193" y="127000"/>
                </a:lnTo>
                <a:lnTo>
                  <a:pt x="2046986" y="114300"/>
                </a:lnTo>
                <a:lnTo>
                  <a:pt x="2031872" y="88900"/>
                </a:lnTo>
                <a:lnTo>
                  <a:pt x="2014854" y="63500"/>
                </a:lnTo>
                <a:lnTo>
                  <a:pt x="1996313" y="50800"/>
                </a:lnTo>
                <a:lnTo>
                  <a:pt x="1975992" y="38100"/>
                </a:lnTo>
                <a:lnTo>
                  <a:pt x="1954529" y="25400"/>
                </a:lnTo>
                <a:close/>
              </a:path>
              <a:path w="2092960" h="1447800">
                <a:moveTo>
                  <a:pt x="1894839" y="1397000"/>
                </a:moveTo>
                <a:lnTo>
                  <a:pt x="196087" y="1397000"/>
                </a:lnTo>
                <a:lnTo>
                  <a:pt x="217297" y="1409700"/>
                </a:lnTo>
                <a:lnTo>
                  <a:pt x="1874012" y="1409700"/>
                </a:lnTo>
                <a:lnTo>
                  <a:pt x="1894839" y="1397000"/>
                </a:lnTo>
                <a:close/>
              </a:path>
              <a:path w="2092960" h="1447800">
                <a:moveTo>
                  <a:pt x="57150" y="1219200"/>
                </a:moveTo>
                <a:lnTo>
                  <a:pt x="46354" y="1219200"/>
                </a:lnTo>
                <a:lnTo>
                  <a:pt x="48132" y="1231900"/>
                </a:lnTo>
                <a:lnTo>
                  <a:pt x="53466" y="1257300"/>
                </a:lnTo>
                <a:lnTo>
                  <a:pt x="60578" y="1282700"/>
                </a:lnTo>
                <a:lnTo>
                  <a:pt x="69722" y="1295400"/>
                </a:lnTo>
                <a:lnTo>
                  <a:pt x="80644" y="1308100"/>
                </a:lnTo>
                <a:lnTo>
                  <a:pt x="93090" y="1333500"/>
                </a:lnTo>
                <a:lnTo>
                  <a:pt x="122554" y="1358900"/>
                </a:lnTo>
                <a:lnTo>
                  <a:pt x="157225" y="1384300"/>
                </a:lnTo>
                <a:lnTo>
                  <a:pt x="176148" y="1397000"/>
                </a:lnTo>
                <a:lnTo>
                  <a:pt x="219328" y="1397000"/>
                </a:lnTo>
                <a:lnTo>
                  <a:pt x="198754" y="1384300"/>
                </a:lnTo>
                <a:lnTo>
                  <a:pt x="179958" y="1384300"/>
                </a:lnTo>
                <a:lnTo>
                  <a:pt x="161925" y="1371600"/>
                </a:lnTo>
                <a:lnTo>
                  <a:pt x="129031" y="1346200"/>
                </a:lnTo>
                <a:lnTo>
                  <a:pt x="89407" y="1308100"/>
                </a:lnTo>
                <a:lnTo>
                  <a:pt x="70484" y="1270000"/>
                </a:lnTo>
                <a:lnTo>
                  <a:pt x="63753" y="1257300"/>
                </a:lnTo>
                <a:lnTo>
                  <a:pt x="58800" y="1231900"/>
                </a:lnTo>
                <a:lnTo>
                  <a:pt x="57150" y="1219200"/>
                </a:lnTo>
                <a:close/>
              </a:path>
              <a:path w="2092960" h="1447800">
                <a:moveTo>
                  <a:pt x="1916429" y="50800"/>
                </a:moveTo>
                <a:lnTo>
                  <a:pt x="1873250" y="50800"/>
                </a:lnTo>
                <a:lnTo>
                  <a:pt x="1893569" y="63500"/>
                </a:lnTo>
                <a:lnTo>
                  <a:pt x="1912747" y="63500"/>
                </a:lnTo>
                <a:lnTo>
                  <a:pt x="1930527" y="76200"/>
                </a:lnTo>
                <a:lnTo>
                  <a:pt x="1963419" y="101600"/>
                </a:lnTo>
                <a:lnTo>
                  <a:pt x="2003043" y="139700"/>
                </a:lnTo>
                <a:lnTo>
                  <a:pt x="2021966" y="177800"/>
                </a:lnTo>
                <a:lnTo>
                  <a:pt x="2028825" y="190500"/>
                </a:lnTo>
                <a:lnTo>
                  <a:pt x="2033651" y="215900"/>
                </a:lnTo>
                <a:lnTo>
                  <a:pt x="2035302" y="228600"/>
                </a:lnTo>
                <a:lnTo>
                  <a:pt x="2036571" y="241300"/>
                </a:lnTo>
                <a:lnTo>
                  <a:pt x="2037333" y="241300"/>
                </a:lnTo>
                <a:lnTo>
                  <a:pt x="2037588" y="254000"/>
                </a:lnTo>
                <a:lnTo>
                  <a:pt x="2037588" y="1193800"/>
                </a:lnTo>
                <a:lnTo>
                  <a:pt x="2037333" y="1206500"/>
                </a:lnTo>
                <a:lnTo>
                  <a:pt x="2036444" y="1219200"/>
                </a:lnTo>
                <a:lnTo>
                  <a:pt x="2035175" y="1219200"/>
                </a:lnTo>
                <a:lnTo>
                  <a:pt x="2033269" y="1231900"/>
                </a:lnTo>
                <a:lnTo>
                  <a:pt x="2027936" y="1257300"/>
                </a:lnTo>
                <a:lnTo>
                  <a:pt x="2020824" y="1270000"/>
                </a:lnTo>
                <a:lnTo>
                  <a:pt x="2012061" y="1295400"/>
                </a:lnTo>
                <a:lnTo>
                  <a:pt x="2001646" y="1308100"/>
                </a:lnTo>
                <a:lnTo>
                  <a:pt x="1989581" y="1320800"/>
                </a:lnTo>
                <a:lnTo>
                  <a:pt x="1976246" y="1333500"/>
                </a:lnTo>
                <a:lnTo>
                  <a:pt x="1961388" y="1358900"/>
                </a:lnTo>
                <a:lnTo>
                  <a:pt x="1945386" y="1358900"/>
                </a:lnTo>
                <a:lnTo>
                  <a:pt x="1928240" y="1371600"/>
                </a:lnTo>
                <a:lnTo>
                  <a:pt x="1910079" y="1384300"/>
                </a:lnTo>
                <a:lnTo>
                  <a:pt x="1891029" y="1384300"/>
                </a:lnTo>
                <a:lnTo>
                  <a:pt x="1871344" y="1397000"/>
                </a:lnTo>
                <a:lnTo>
                  <a:pt x="1914905" y="1397000"/>
                </a:lnTo>
                <a:lnTo>
                  <a:pt x="1951989" y="1371600"/>
                </a:lnTo>
                <a:lnTo>
                  <a:pt x="1984247" y="1346200"/>
                </a:lnTo>
                <a:lnTo>
                  <a:pt x="2021966" y="1295400"/>
                </a:lnTo>
                <a:lnTo>
                  <a:pt x="2031238" y="1282700"/>
                </a:lnTo>
                <a:lnTo>
                  <a:pt x="2038603" y="1257300"/>
                </a:lnTo>
                <a:lnTo>
                  <a:pt x="2044064" y="1231900"/>
                </a:lnTo>
                <a:lnTo>
                  <a:pt x="2045969" y="1231900"/>
                </a:lnTo>
                <a:lnTo>
                  <a:pt x="2047366" y="1219200"/>
                </a:lnTo>
                <a:lnTo>
                  <a:pt x="2048255" y="1206500"/>
                </a:lnTo>
                <a:lnTo>
                  <a:pt x="2048509" y="1193800"/>
                </a:lnTo>
                <a:lnTo>
                  <a:pt x="2048382" y="241300"/>
                </a:lnTo>
                <a:lnTo>
                  <a:pt x="2047493" y="228600"/>
                </a:lnTo>
                <a:lnTo>
                  <a:pt x="2046096" y="228600"/>
                </a:lnTo>
                <a:lnTo>
                  <a:pt x="2044318" y="215900"/>
                </a:lnTo>
                <a:lnTo>
                  <a:pt x="2039112" y="190500"/>
                </a:lnTo>
                <a:lnTo>
                  <a:pt x="2031872" y="177800"/>
                </a:lnTo>
                <a:lnTo>
                  <a:pt x="2022602" y="152400"/>
                </a:lnTo>
                <a:lnTo>
                  <a:pt x="2011806" y="139700"/>
                </a:lnTo>
                <a:lnTo>
                  <a:pt x="1999361" y="114300"/>
                </a:lnTo>
                <a:lnTo>
                  <a:pt x="1985390" y="101600"/>
                </a:lnTo>
                <a:lnTo>
                  <a:pt x="1970024" y="88900"/>
                </a:lnTo>
                <a:lnTo>
                  <a:pt x="1953260" y="76200"/>
                </a:lnTo>
                <a:lnTo>
                  <a:pt x="1935352" y="63500"/>
                </a:lnTo>
                <a:lnTo>
                  <a:pt x="1916429" y="50800"/>
                </a:lnTo>
                <a:close/>
              </a:path>
              <a:path w="2092960" h="1447800">
                <a:moveTo>
                  <a:pt x="221360" y="50800"/>
                </a:moveTo>
                <a:lnTo>
                  <a:pt x="177672" y="50800"/>
                </a:lnTo>
                <a:lnTo>
                  <a:pt x="158495" y="63500"/>
                </a:lnTo>
                <a:lnTo>
                  <a:pt x="123697" y="88900"/>
                </a:lnTo>
                <a:lnTo>
                  <a:pt x="94106" y="114300"/>
                </a:lnTo>
                <a:lnTo>
                  <a:pt x="70484" y="152400"/>
                </a:lnTo>
                <a:lnTo>
                  <a:pt x="61340" y="165100"/>
                </a:lnTo>
                <a:lnTo>
                  <a:pt x="53975" y="190500"/>
                </a:lnTo>
                <a:lnTo>
                  <a:pt x="48386" y="215900"/>
                </a:lnTo>
                <a:lnTo>
                  <a:pt x="46481" y="215900"/>
                </a:lnTo>
                <a:lnTo>
                  <a:pt x="45084" y="228600"/>
                </a:lnTo>
                <a:lnTo>
                  <a:pt x="44195" y="241300"/>
                </a:lnTo>
                <a:lnTo>
                  <a:pt x="43941" y="254000"/>
                </a:lnTo>
                <a:lnTo>
                  <a:pt x="43941" y="1193800"/>
                </a:lnTo>
                <a:lnTo>
                  <a:pt x="44068" y="1206500"/>
                </a:lnTo>
                <a:lnTo>
                  <a:pt x="44957" y="1219200"/>
                </a:lnTo>
                <a:lnTo>
                  <a:pt x="55879" y="1219200"/>
                </a:lnTo>
                <a:lnTo>
                  <a:pt x="55117" y="1206500"/>
                </a:lnTo>
                <a:lnTo>
                  <a:pt x="54863" y="1193800"/>
                </a:lnTo>
                <a:lnTo>
                  <a:pt x="54863" y="254000"/>
                </a:lnTo>
                <a:lnTo>
                  <a:pt x="55117" y="241300"/>
                </a:lnTo>
                <a:lnTo>
                  <a:pt x="56006" y="228600"/>
                </a:lnTo>
                <a:lnTo>
                  <a:pt x="57276" y="228600"/>
                </a:lnTo>
                <a:lnTo>
                  <a:pt x="59181" y="215900"/>
                </a:lnTo>
                <a:lnTo>
                  <a:pt x="64515" y="190500"/>
                </a:lnTo>
                <a:lnTo>
                  <a:pt x="71628" y="177800"/>
                </a:lnTo>
                <a:lnTo>
                  <a:pt x="80390" y="152400"/>
                </a:lnTo>
                <a:lnTo>
                  <a:pt x="116331" y="114300"/>
                </a:lnTo>
                <a:lnTo>
                  <a:pt x="147192" y="88900"/>
                </a:lnTo>
                <a:lnTo>
                  <a:pt x="182498" y="63500"/>
                </a:lnTo>
                <a:lnTo>
                  <a:pt x="201422" y="63500"/>
                </a:lnTo>
                <a:lnTo>
                  <a:pt x="221360" y="50800"/>
                </a:lnTo>
                <a:close/>
              </a:path>
              <a:path w="2092960" h="1447800">
                <a:moveTo>
                  <a:pt x="1875154" y="38100"/>
                </a:moveTo>
                <a:lnTo>
                  <a:pt x="218566" y="38100"/>
                </a:lnTo>
                <a:lnTo>
                  <a:pt x="197611" y="50800"/>
                </a:lnTo>
                <a:lnTo>
                  <a:pt x="1896364" y="50800"/>
                </a:lnTo>
                <a:lnTo>
                  <a:pt x="1875154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53032" y="3026409"/>
            <a:ext cx="13519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latin typeface="Georgia"/>
                <a:cs typeface="Georgia"/>
              </a:rPr>
              <a:t>Cr</a:t>
            </a:r>
            <a:r>
              <a:rPr sz="3300" spc="5" dirty="0">
                <a:latin typeface="Georgia"/>
                <a:cs typeface="Georgia"/>
              </a:rPr>
              <a:t>i</a:t>
            </a:r>
            <a:r>
              <a:rPr sz="3300" spc="-5" dirty="0">
                <a:latin typeface="Georgia"/>
                <a:cs typeface="Georgia"/>
              </a:rPr>
              <a:t>cket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52444" y="1481327"/>
            <a:ext cx="2039111" cy="1405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5011" y="1466088"/>
            <a:ext cx="2094230" cy="1447800"/>
          </a:xfrm>
          <a:custGeom>
            <a:avLst/>
            <a:gdLst/>
            <a:ahLst/>
            <a:cxnLst/>
            <a:rect l="l" t="t" r="r" b="b"/>
            <a:pathLst>
              <a:path w="2094229" h="1447800">
                <a:moveTo>
                  <a:pt x="1908937" y="0"/>
                </a:moveTo>
                <a:lnTo>
                  <a:pt x="182625" y="0"/>
                </a:lnTo>
                <a:lnTo>
                  <a:pt x="158496" y="12700"/>
                </a:lnTo>
                <a:lnTo>
                  <a:pt x="135762" y="25400"/>
                </a:lnTo>
                <a:lnTo>
                  <a:pt x="114173" y="38100"/>
                </a:lnTo>
                <a:lnTo>
                  <a:pt x="94234" y="50800"/>
                </a:lnTo>
                <a:lnTo>
                  <a:pt x="75691" y="76200"/>
                </a:lnTo>
                <a:lnTo>
                  <a:pt x="59054" y="88900"/>
                </a:lnTo>
                <a:lnTo>
                  <a:pt x="43941" y="114300"/>
                </a:lnTo>
                <a:lnTo>
                  <a:pt x="30987" y="127000"/>
                </a:lnTo>
                <a:lnTo>
                  <a:pt x="20065" y="152400"/>
                </a:lnTo>
                <a:lnTo>
                  <a:pt x="5207" y="203200"/>
                </a:lnTo>
                <a:lnTo>
                  <a:pt x="253" y="241300"/>
                </a:lnTo>
                <a:lnTo>
                  <a:pt x="0" y="254000"/>
                </a:lnTo>
                <a:lnTo>
                  <a:pt x="0" y="1193800"/>
                </a:lnTo>
                <a:lnTo>
                  <a:pt x="3048" y="1231900"/>
                </a:lnTo>
                <a:lnTo>
                  <a:pt x="12191" y="1270000"/>
                </a:lnTo>
                <a:lnTo>
                  <a:pt x="32258" y="1320800"/>
                </a:lnTo>
                <a:lnTo>
                  <a:pt x="45465" y="1333500"/>
                </a:lnTo>
                <a:lnTo>
                  <a:pt x="60705" y="1358900"/>
                </a:lnTo>
                <a:lnTo>
                  <a:pt x="96265" y="1397000"/>
                </a:lnTo>
                <a:lnTo>
                  <a:pt x="138049" y="1422400"/>
                </a:lnTo>
                <a:lnTo>
                  <a:pt x="185292" y="1447800"/>
                </a:lnTo>
                <a:lnTo>
                  <a:pt x="1911477" y="1447800"/>
                </a:lnTo>
                <a:lnTo>
                  <a:pt x="1935479" y="1435100"/>
                </a:lnTo>
                <a:lnTo>
                  <a:pt x="1958339" y="1422400"/>
                </a:lnTo>
                <a:lnTo>
                  <a:pt x="215391" y="1422400"/>
                </a:lnTo>
                <a:lnTo>
                  <a:pt x="193421" y="1409700"/>
                </a:lnTo>
                <a:lnTo>
                  <a:pt x="172338" y="1397000"/>
                </a:lnTo>
                <a:lnTo>
                  <a:pt x="152400" y="1397000"/>
                </a:lnTo>
                <a:lnTo>
                  <a:pt x="133476" y="1384300"/>
                </a:lnTo>
                <a:lnTo>
                  <a:pt x="115950" y="1371600"/>
                </a:lnTo>
                <a:lnTo>
                  <a:pt x="99695" y="1358900"/>
                </a:lnTo>
                <a:lnTo>
                  <a:pt x="84962" y="1333500"/>
                </a:lnTo>
                <a:lnTo>
                  <a:pt x="71882" y="1320800"/>
                </a:lnTo>
                <a:lnTo>
                  <a:pt x="60451" y="1295400"/>
                </a:lnTo>
                <a:lnTo>
                  <a:pt x="50800" y="1282700"/>
                </a:lnTo>
                <a:lnTo>
                  <a:pt x="43179" y="1257300"/>
                </a:lnTo>
                <a:lnTo>
                  <a:pt x="34162" y="1219200"/>
                </a:lnTo>
                <a:lnTo>
                  <a:pt x="32892" y="1193800"/>
                </a:lnTo>
                <a:lnTo>
                  <a:pt x="32892" y="254000"/>
                </a:lnTo>
                <a:lnTo>
                  <a:pt x="35560" y="215900"/>
                </a:lnTo>
                <a:lnTo>
                  <a:pt x="43307" y="190500"/>
                </a:lnTo>
                <a:lnTo>
                  <a:pt x="50926" y="165100"/>
                </a:lnTo>
                <a:lnTo>
                  <a:pt x="60705" y="152400"/>
                </a:lnTo>
                <a:lnTo>
                  <a:pt x="72136" y="127000"/>
                </a:lnTo>
                <a:lnTo>
                  <a:pt x="85343" y="114300"/>
                </a:lnTo>
                <a:lnTo>
                  <a:pt x="100075" y="88900"/>
                </a:lnTo>
                <a:lnTo>
                  <a:pt x="116332" y="76200"/>
                </a:lnTo>
                <a:lnTo>
                  <a:pt x="133985" y="63500"/>
                </a:lnTo>
                <a:lnTo>
                  <a:pt x="152908" y="50800"/>
                </a:lnTo>
                <a:lnTo>
                  <a:pt x="172847" y="50800"/>
                </a:lnTo>
                <a:lnTo>
                  <a:pt x="193928" y="38100"/>
                </a:lnTo>
                <a:lnTo>
                  <a:pt x="215773" y="25400"/>
                </a:lnTo>
                <a:lnTo>
                  <a:pt x="1956053" y="25400"/>
                </a:lnTo>
                <a:lnTo>
                  <a:pt x="1932939" y="12700"/>
                </a:lnTo>
                <a:lnTo>
                  <a:pt x="1908937" y="0"/>
                </a:lnTo>
                <a:close/>
              </a:path>
              <a:path w="2094229" h="1447800">
                <a:moveTo>
                  <a:pt x="1956053" y="25400"/>
                </a:moveTo>
                <a:lnTo>
                  <a:pt x="1878711" y="25400"/>
                </a:lnTo>
                <a:lnTo>
                  <a:pt x="1900682" y="38100"/>
                </a:lnTo>
                <a:lnTo>
                  <a:pt x="1921764" y="50800"/>
                </a:lnTo>
                <a:lnTo>
                  <a:pt x="1941702" y="50800"/>
                </a:lnTo>
                <a:lnTo>
                  <a:pt x="1960499" y="63500"/>
                </a:lnTo>
                <a:lnTo>
                  <a:pt x="1978152" y="76200"/>
                </a:lnTo>
                <a:lnTo>
                  <a:pt x="1994280" y="88900"/>
                </a:lnTo>
                <a:lnTo>
                  <a:pt x="2009013" y="114300"/>
                </a:lnTo>
                <a:lnTo>
                  <a:pt x="2022093" y="127000"/>
                </a:lnTo>
                <a:lnTo>
                  <a:pt x="2033524" y="152400"/>
                </a:lnTo>
                <a:lnTo>
                  <a:pt x="2043176" y="165100"/>
                </a:lnTo>
                <a:lnTo>
                  <a:pt x="2050923" y="190500"/>
                </a:lnTo>
                <a:lnTo>
                  <a:pt x="2056511" y="215900"/>
                </a:lnTo>
                <a:lnTo>
                  <a:pt x="2058415" y="215900"/>
                </a:lnTo>
                <a:lnTo>
                  <a:pt x="2059813" y="228600"/>
                </a:lnTo>
                <a:lnTo>
                  <a:pt x="2060828" y="241300"/>
                </a:lnTo>
                <a:lnTo>
                  <a:pt x="2061083" y="254000"/>
                </a:lnTo>
                <a:lnTo>
                  <a:pt x="2061083" y="1193800"/>
                </a:lnTo>
                <a:lnTo>
                  <a:pt x="2058415" y="1231900"/>
                </a:lnTo>
                <a:lnTo>
                  <a:pt x="2050796" y="1257300"/>
                </a:lnTo>
                <a:lnTo>
                  <a:pt x="2043049" y="1282700"/>
                </a:lnTo>
                <a:lnTo>
                  <a:pt x="2033270" y="1308100"/>
                </a:lnTo>
                <a:lnTo>
                  <a:pt x="2021839" y="1320800"/>
                </a:lnTo>
                <a:lnTo>
                  <a:pt x="2008759" y="1333500"/>
                </a:lnTo>
                <a:lnTo>
                  <a:pt x="1993900" y="1358900"/>
                </a:lnTo>
                <a:lnTo>
                  <a:pt x="1977643" y="1371600"/>
                </a:lnTo>
                <a:lnTo>
                  <a:pt x="1959990" y="1384300"/>
                </a:lnTo>
                <a:lnTo>
                  <a:pt x="1941195" y="1397000"/>
                </a:lnTo>
                <a:lnTo>
                  <a:pt x="1921128" y="1397000"/>
                </a:lnTo>
                <a:lnTo>
                  <a:pt x="1900174" y="1409700"/>
                </a:lnTo>
                <a:lnTo>
                  <a:pt x="1878329" y="1422400"/>
                </a:lnTo>
                <a:lnTo>
                  <a:pt x="1958339" y="1422400"/>
                </a:lnTo>
                <a:lnTo>
                  <a:pt x="1979676" y="1409700"/>
                </a:lnTo>
                <a:lnTo>
                  <a:pt x="1999868" y="1397000"/>
                </a:lnTo>
                <a:lnTo>
                  <a:pt x="2018157" y="1371600"/>
                </a:lnTo>
                <a:lnTo>
                  <a:pt x="2035175" y="1358900"/>
                </a:lnTo>
                <a:lnTo>
                  <a:pt x="2049907" y="1333500"/>
                </a:lnTo>
                <a:lnTo>
                  <a:pt x="2062988" y="1320800"/>
                </a:lnTo>
                <a:lnTo>
                  <a:pt x="2073910" y="1295400"/>
                </a:lnTo>
                <a:lnTo>
                  <a:pt x="2088768" y="1244600"/>
                </a:lnTo>
                <a:lnTo>
                  <a:pt x="2093722" y="1206500"/>
                </a:lnTo>
                <a:lnTo>
                  <a:pt x="2093976" y="1193800"/>
                </a:lnTo>
                <a:lnTo>
                  <a:pt x="2093976" y="254000"/>
                </a:lnTo>
                <a:lnTo>
                  <a:pt x="2090927" y="215900"/>
                </a:lnTo>
                <a:lnTo>
                  <a:pt x="2081784" y="177800"/>
                </a:lnTo>
                <a:lnTo>
                  <a:pt x="2061717" y="127000"/>
                </a:lnTo>
                <a:lnTo>
                  <a:pt x="2048510" y="114300"/>
                </a:lnTo>
                <a:lnTo>
                  <a:pt x="2033397" y="88900"/>
                </a:lnTo>
                <a:lnTo>
                  <a:pt x="2016378" y="63500"/>
                </a:lnTo>
                <a:lnTo>
                  <a:pt x="1997837" y="50800"/>
                </a:lnTo>
                <a:lnTo>
                  <a:pt x="1977516" y="38100"/>
                </a:lnTo>
                <a:lnTo>
                  <a:pt x="1956053" y="25400"/>
                </a:lnTo>
                <a:close/>
              </a:path>
              <a:path w="2094229" h="1447800">
                <a:moveTo>
                  <a:pt x="1896364" y="1397000"/>
                </a:moveTo>
                <a:lnTo>
                  <a:pt x="196087" y="1397000"/>
                </a:lnTo>
                <a:lnTo>
                  <a:pt x="217297" y="1409700"/>
                </a:lnTo>
                <a:lnTo>
                  <a:pt x="1875536" y="1409700"/>
                </a:lnTo>
                <a:lnTo>
                  <a:pt x="1896364" y="1397000"/>
                </a:lnTo>
                <a:close/>
              </a:path>
              <a:path w="2094229" h="1447800">
                <a:moveTo>
                  <a:pt x="57150" y="1219200"/>
                </a:moveTo>
                <a:lnTo>
                  <a:pt x="46354" y="1219200"/>
                </a:lnTo>
                <a:lnTo>
                  <a:pt x="48133" y="1231900"/>
                </a:lnTo>
                <a:lnTo>
                  <a:pt x="53466" y="1257300"/>
                </a:lnTo>
                <a:lnTo>
                  <a:pt x="60578" y="1282700"/>
                </a:lnTo>
                <a:lnTo>
                  <a:pt x="69723" y="1295400"/>
                </a:lnTo>
                <a:lnTo>
                  <a:pt x="80645" y="1308100"/>
                </a:lnTo>
                <a:lnTo>
                  <a:pt x="93090" y="1333500"/>
                </a:lnTo>
                <a:lnTo>
                  <a:pt x="122554" y="1358900"/>
                </a:lnTo>
                <a:lnTo>
                  <a:pt x="157225" y="1384300"/>
                </a:lnTo>
                <a:lnTo>
                  <a:pt x="176149" y="1397000"/>
                </a:lnTo>
                <a:lnTo>
                  <a:pt x="219328" y="1397000"/>
                </a:lnTo>
                <a:lnTo>
                  <a:pt x="198754" y="1384300"/>
                </a:lnTo>
                <a:lnTo>
                  <a:pt x="179959" y="1384300"/>
                </a:lnTo>
                <a:lnTo>
                  <a:pt x="161925" y="1371600"/>
                </a:lnTo>
                <a:lnTo>
                  <a:pt x="129032" y="1346200"/>
                </a:lnTo>
                <a:lnTo>
                  <a:pt x="89408" y="1308100"/>
                </a:lnTo>
                <a:lnTo>
                  <a:pt x="70485" y="1270000"/>
                </a:lnTo>
                <a:lnTo>
                  <a:pt x="63753" y="1257300"/>
                </a:lnTo>
                <a:lnTo>
                  <a:pt x="58800" y="1231900"/>
                </a:lnTo>
                <a:lnTo>
                  <a:pt x="57150" y="1219200"/>
                </a:lnTo>
                <a:close/>
              </a:path>
              <a:path w="2094229" h="1447800">
                <a:moveTo>
                  <a:pt x="1917953" y="50800"/>
                </a:moveTo>
                <a:lnTo>
                  <a:pt x="1874774" y="50800"/>
                </a:lnTo>
                <a:lnTo>
                  <a:pt x="1895093" y="63500"/>
                </a:lnTo>
                <a:lnTo>
                  <a:pt x="1914271" y="63500"/>
                </a:lnTo>
                <a:lnTo>
                  <a:pt x="1932051" y="76200"/>
                </a:lnTo>
                <a:lnTo>
                  <a:pt x="1964943" y="101600"/>
                </a:lnTo>
                <a:lnTo>
                  <a:pt x="2004567" y="139700"/>
                </a:lnTo>
                <a:lnTo>
                  <a:pt x="2023490" y="177800"/>
                </a:lnTo>
                <a:lnTo>
                  <a:pt x="2030349" y="190500"/>
                </a:lnTo>
                <a:lnTo>
                  <a:pt x="2035175" y="215900"/>
                </a:lnTo>
                <a:lnTo>
                  <a:pt x="2036826" y="228600"/>
                </a:lnTo>
                <a:lnTo>
                  <a:pt x="2038096" y="241300"/>
                </a:lnTo>
                <a:lnTo>
                  <a:pt x="2038858" y="241300"/>
                </a:lnTo>
                <a:lnTo>
                  <a:pt x="2039112" y="254000"/>
                </a:lnTo>
                <a:lnTo>
                  <a:pt x="2039112" y="1193800"/>
                </a:lnTo>
                <a:lnTo>
                  <a:pt x="2038858" y="1206500"/>
                </a:lnTo>
                <a:lnTo>
                  <a:pt x="2037968" y="1219200"/>
                </a:lnTo>
                <a:lnTo>
                  <a:pt x="2036699" y="1219200"/>
                </a:lnTo>
                <a:lnTo>
                  <a:pt x="2034793" y="1231900"/>
                </a:lnTo>
                <a:lnTo>
                  <a:pt x="2029460" y="1257300"/>
                </a:lnTo>
                <a:lnTo>
                  <a:pt x="2022348" y="1270000"/>
                </a:lnTo>
                <a:lnTo>
                  <a:pt x="2013585" y="1295400"/>
                </a:lnTo>
                <a:lnTo>
                  <a:pt x="2003171" y="1308100"/>
                </a:lnTo>
                <a:lnTo>
                  <a:pt x="1991105" y="1320800"/>
                </a:lnTo>
                <a:lnTo>
                  <a:pt x="1977771" y="1333500"/>
                </a:lnTo>
                <a:lnTo>
                  <a:pt x="1962912" y="1358900"/>
                </a:lnTo>
                <a:lnTo>
                  <a:pt x="1946910" y="1358900"/>
                </a:lnTo>
                <a:lnTo>
                  <a:pt x="1929764" y="1371600"/>
                </a:lnTo>
                <a:lnTo>
                  <a:pt x="1911603" y="1384300"/>
                </a:lnTo>
                <a:lnTo>
                  <a:pt x="1892553" y="1384300"/>
                </a:lnTo>
                <a:lnTo>
                  <a:pt x="1872868" y="1397000"/>
                </a:lnTo>
                <a:lnTo>
                  <a:pt x="1916429" y="1397000"/>
                </a:lnTo>
                <a:lnTo>
                  <a:pt x="1953514" y="1371600"/>
                </a:lnTo>
                <a:lnTo>
                  <a:pt x="1985772" y="1346200"/>
                </a:lnTo>
                <a:lnTo>
                  <a:pt x="2023490" y="1295400"/>
                </a:lnTo>
                <a:lnTo>
                  <a:pt x="2032762" y="1282700"/>
                </a:lnTo>
                <a:lnTo>
                  <a:pt x="2040127" y="1257300"/>
                </a:lnTo>
                <a:lnTo>
                  <a:pt x="2045589" y="1231900"/>
                </a:lnTo>
                <a:lnTo>
                  <a:pt x="2047493" y="1231900"/>
                </a:lnTo>
                <a:lnTo>
                  <a:pt x="2048890" y="1219200"/>
                </a:lnTo>
                <a:lnTo>
                  <a:pt x="2049779" y="1206500"/>
                </a:lnTo>
                <a:lnTo>
                  <a:pt x="2050034" y="1193800"/>
                </a:lnTo>
                <a:lnTo>
                  <a:pt x="2049907" y="241300"/>
                </a:lnTo>
                <a:lnTo>
                  <a:pt x="2049017" y="228600"/>
                </a:lnTo>
                <a:lnTo>
                  <a:pt x="2047621" y="228600"/>
                </a:lnTo>
                <a:lnTo>
                  <a:pt x="2045842" y="215900"/>
                </a:lnTo>
                <a:lnTo>
                  <a:pt x="2040636" y="190500"/>
                </a:lnTo>
                <a:lnTo>
                  <a:pt x="2033397" y="177800"/>
                </a:lnTo>
                <a:lnTo>
                  <a:pt x="2024126" y="152400"/>
                </a:lnTo>
                <a:lnTo>
                  <a:pt x="2013330" y="139700"/>
                </a:lnTo>
                <a:lnTo>
                  <a:pt x="2000885" y="114300"/>
                </a:lnTo>
                <a:lnTo>
                  <a:pt x="1986914" y="101600"/>
                </a:lnTo>
                <a:lnTo>
                  <a:pt x="1971548" y="88900"/>
                </a:lnTo>
                <a:lnTo>
                  <a:pt x="1954784" y="76200"/>
                </a:lnTo>
                <a:lnTo>
                  <a:pt x="1936877" y="63500"/>
                </a:lnTo>
                <a:lnTo>
                  <a:pt x="1917953" y="50800"/>
                </a:lnTo>
                <a:close/>
              </a:path>
              <a:path w="2094229" h="1447800">
                <a:moveTo>
                  <a:pt x="221361" y="50800"/>
                </a:moveTo>
                <a:lnTo>
                  <a:pt x="177673" y="50800"/>
                </a:lnTo>
                <a:lnTo>
                  <a:pt x="158496" y="63500"/>
                </a:lnTo>
                <a:lnTo>
                  <a:pt x="123698" y="88900"/>
                </a:lnTo>
                <a:lnTo>
                  <a:pt x="94107" y="114300"/>
                </a:lnTo>
                <a:lnTo>
                  <a:pt x="70485" y="152400"/>
                </a:lnTo>
                <a:lnTo>
                  <a:pt x="61340" y="165100"/>
                </a:lnTo>
                <a:lnTo>
                  <a:pt x="53975" y="190500"/>
                </a:lnTo>
                <a:lnTo>
                  <a:pt x="48387" y="215900"/>
                </a:lnTo>
                <a:lnTo>
                  <a:pt x="46482" y="215900"/>
                </a:lnTo>
                <a:lnTo>
                  <a:pt x="45085" y="228600"/>
                </a:lnTo>
                <a:lnTo>
                  <a:pt x="44196" y="241300"/>
                </a:lnTo>
                <a:lnTo>
                  <a:pt x="43941" y="254000"/>
                </a:lnTo>
                <a:lnTo>
                  <a:pt x="44068" y="1206500"/>
                </a:lnTo>
                <a:lnTo>
                  <a:pt x="44958" y="1219200"/>
                </a:lnTo>
                <a:lnTo>
                  <a:pt x="55879" y="1219200"/>
                </a:lnTo>
                <a:lnTo>
                  <a:pt x="55117" y="1206500"/>
                </a:lnTo>
                <a:lnTo>
                  <a:pt x="54863" y="1193800"/>
                </a:lnTo>
                <a:lnTo>
                  <a:pt x="54863" y="254000"/>
                </a:lnTo>
                <a:lnTo>
                  <a:pt x="55117" y="241300"/>
                </a:lnTo>
                <a:lnTo>
                  <a:pt x="56007" y="228600"/>
                </a:lnTo>
                <a:lnTo>
                  <a:pt x="57276" y="228600"/>
                </a:lnTo>
                <a:lnTo>
                  <a:pt x="59182" y="215900"/>
                </a:lnTo>
                <a:lnTo>
                  <a:pt x="64515" y="190500"/>
                </a:lnTo>
                <a:lnTo>
                  <a:pt x="71627" y="177800"/>
                </a:lnTo>
                <a:lnTo>
                  <a:pt x="80390" y="152400"/>
                </a:lnTo>
                <a:lnTo>
                  <a:pt x="116332" y="114300"/>
                </a:lnTo>
                <a:lnTo>
                  <a:pt x="147192" y="88900"/>
                </a:lnTo>
                <a:lnTo>
                  <a:pt x="182499" y="63500"/>
                </a:lnTo>
                <a:lnTo>
                  <a:pt x="201422" y="63500"/>
                </a:lnTo>
                <a:lnTo>
                  <a:pt x="221361" y="50800"/>
                </a:lnTo>
                <a:close/>
              </a:path>
              <a:path w="2094229" h="1447800">
                <a:moveTo>
                  <a:pt x="1876678" y="38100"/>
                </a:moveTo>
                <a:lnTo>
                  <a:pt x="218566" y="38100"/>
                </a:lnTo>
                <a:lnTo>
                  <a:pt x="197612" y="50800"/>
                </a:lnTo>
                <a:lnTo>
                  <a:pt x="1897888" y="50800"/>
                </a:lnTo>
                <a:lnTo>
                  <a:pt x="1876678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92092" y="3026409"/>
            <a:ext cx="155892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latin typeface="Georgia"/>
                <a:cs typeface="Georgia"/>
              </a:rPr>
              <a:t>Football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95771" y="1481327"/>
            <a:ext cx="2037587" cy="1405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68340" y="1466088"/>
            <a:ext cx="2092960" cy="1447800"/>
          </a:xfrm>
          <a:custGeom>
            <a:avLst/>
            <a:gdLst/>
            <a:ahLst/>
            <a:cxnLst/>
            <a:rect l="l" t="t" r="r" b="b"/>
            <a:pathLst>
              <a:path w="2092959" h="1447800">
                <a:moveTo>
                  <a:pt x="1907413" y="0"/>
                </a:moveTo>
                <a:lnTo>
                  <a:pt x="182625" y="0"/>
                </a:lnTo>
                <a:lnTo>
                  <a:pt x="158496" y="12700"/>
                </a:lnTo>
                <a:lnTo>
                  <a:pt x="135762" y="25400"/>
                </a:lnTo>
                <a:lnTo>
                  <a:pt x="114173" y="38100"/>
                </a:lnTo>
                <a:lnTo>
                  <a:pt x="94361" y="50800"/>
                </a:lnTo>
                <a:lnTo>
                  <a:pt x="75692" y="76200"/>
                </a:lnTo>
                <a:lnTo>
                  <a:pt x="59055" y="88900"/>
                </a:lnTo>
                <a:lnTo>
                  <a:pt x="43942" y="114300"/>
                </a:lnTo>
                <a:lnTo>
                  <a:pt x="30987" y="127000"/>
                </a:lnTo>
                <a:lnTo>
                  <a:pt x="20065" y="152400"/>
                </a:lnTo>
                <a:lnTo>
                  <a:pt x="5207" y="203200"/>
                </a:lnTo>
                <a:lnTo>
                  <a:pt x="254" y="241300"/>
                </a:lnTo>
                <a:lnTo>
                  <a:pt x="0" y="254000"/>
                </a:lnTo>
                <a:lnTo>
                  <a:pt x="0" y="1193800"/>
                </a:lnTo>
                <a:lnTo>
                  <a:pt x="3048" y="1231900"/>
                </a:lnTo>
                <a:lnTo>
                  <a:pt x="12192" y="1270000"/>
                </a:lnTo>
                <a:lnTo>
                  <a:pt x="32258" y="1320800"/>
                </a:lnTo>
                <a:lnTo>
                  <a:pt x="45465" y="1333500"/>
                </a:lnTo>
                <a:lnTo>
                  <a:pt x="60706" y="1358900"/>
                </a:lnTo>
                <a:lnTo>
                  <a:pt x="96265" y="1397000"/>
                </a:lnTo>
                <a:lnTo>
                  <a:pt x="138049" y="1422400"/>
                </a:lnTo>
                <a:lnTo>
                  <a:pt x="185293" y="1447800"/>
                </a:lnTo>
                <a:lnTo>
                  <a:pt x="1909953" y="1447800"/>
                </a:lnTo>
                <a:lnTo>
                  <a:pt x="1933956" y="1435100"/>
                </a:lnTo>
                <a:lnTo>
                  <a:pt x="1956815" y="1422400"/>
                </a:lnTo>
                <a:lnTo>
                  <a:pt x="215392" y="1422400"/>
                </a:lnTo>
                <a:lnTo>
                  <a:pt x="193421" y="1409700"/>
                </a:lnTo>
                <a:lnTo>
                  <a:pt x="172338" y="1397000"/>
                </a:lnTo>
                <a:lnTo>
                  <a:pt x="152400" y="1397000"/>
                </a:lnTo>
                <a:lnTo>
                  <a:pt x="133476" y="1384300"/>
                </a:lnTo>
                <a:lnTo>
                  <a:pt x="115950" y="1371600"/>
                </a:lnTo>
                <a:lnTo>
                  <a:pt x="99695" y="1358900"/>
                </a:lnTo>
                <a:lnTo>
                  <a:pt x="84962" y="1333500"/>
                </a:lnTo>
                <a:lnTo>
                  <a:pt x="71882" y="1320800"/>
                </a:lnTo>
                <a:lnTo>
                  <a:pt x="60451" y="1295400"/>
                </a:lnTo>
                <a:lnTo>
                  <a:pt x="50800" y="1282700"/>
                </a:lnTo>
                <a:lnTo>
                  <a:pt x="43180" y="1257300"/>
                </a:lnTo>
                <a:lnTo>
                  <a:pt x="34162" y="1219200"/>
                </a:lnTo>
                <a:lnTo>
                  <a:pt x="32893" y="1193800"/>
                </a:lnTo>
                <a:lnTo>
                  <a:pt x="32893" y="254000"/>
                </a:lnTo>
                <a:lnTo>
                  <a:pt x="35560" y="215900"/>
                </a:lnTo>
                <a:lnTo>
                  <a:pt x="43307" y="190500"/>
                </a:lnTo>
                <a:lnTo>
                  <a:pt x="50926" y="165100"/>
                </a:lnTo>
                <a:lnTo>
                  <a:pt x="60706" y="152400"/>
                </a:lnTo>
                <a:lnTo>
                  <a:pt x="72136" y="127000"/>
                </a:lnTo>
                <a:lnTo>
                  <a:pt x="85344" y="114300"/>
                </a:lnTo>
                <a:lnTo>
                  <a:pt x="100075" y="88900"/>
                </a:lnTo>
                <a:lnTo>
                  <a:pt x="116332" y="76200"/>
                </a:lnTo>
                <a:lnTo>
                  <a:pt x="133985" y="63500"/>
                </a:lnTo>
                <a:lnTo>
                  <a:pt x="152908" y="50800"/>
                </a:lnTo>
                <a:lnTo>
                  <a:pt x="172847" y="50800"/>
                </a:lnTo>
                <a:lnTo>
                  <a:pt x="193929" y="38100"/>
                </a:lnTo>
                <a:lnTo>
                  <a:pt x="215773" y="25400"/>
                </a:lnTo>
                <a:lnTo>
                  <a:pt x="1954530" y="25400"/>
                </a:lnTo>
                <a:lnTo>
                  <a:pt x="1931415" y="12700"/>
                </a:lnTo>
                <a:lnTo>
                  <a:pt x="1907413" y="0"/>
                </a:lnTo>
                <a:close/>
              </a:path>
              <a:path w="2092959" h="1447800">
                <a:moveTo>
                  <a:pt x="1954530" y="25400"/>
                </a:moveTo>
                <a:lnTo>
                  <a:pt x="1877187" y="25400"/>
                </a:lnTo>
                <a:lnTo>
                  <a:pt x="1899158" y="38100"/>
                </a:lnTo>
                <a:lnTo>
                  <a:pt x="1920239" y="50800"/>
                </a:lnTo>
                <a:lnTo>
                  <a:pt x="1940179" y="50800"/>
                </a:lnTo>
                <a:lnTo>
                  <a:pt x="1958975" y="63500"/>
                </a:lnTo>
                <a:lnTo>
                  <a:pt x="1976628" y="76200"/>
                </a:lnTo>
                <a:lnTo>
                  <a:pt x="1992757" y="88900"/>
                </a:lnTo>
                <a:lnTo>
                  <a:pt x="2007489" y="114300"/>
                </a:lnTo>
                <a:lnTo>
                  <a:pt x="2020569" y="127000"/>
                </a:lnTo>
                <a:lnTo>
                  <a:pt x="2032000" y="152400"/>
                </a:lnTo>
                <a:lnTo>
                  <a:pt x="2041652" y="165100"/>
                </a:lnTo>
                <a:lnTo>
                  <a:pt x="2049399" y="190500"/>
                </a:lnTo>
                <a:lnTo>
                  <a:pt x="2054987" y="215900"/>
                </a:lnTo>
                <a:lnTo>
                  <a:pt x="2056891" y="215900"/>
                </a:lnTo>
                <a:lnTo>
                  <a:pt x="2058289" y="228600"/>
                </a:lnTo>
                <a:lnTo>
                  <a:pt x="2059305" y="241300"/>
                </a:lnTo>
                <a:lnTo>
                  <a:pt x="2059559" y="254000"/>
                </a:lnTo>
                <a:lnTo>
                  <a:pt x="2059559" y="1193800"/>
                </a:lnTo>
                <a:lnTo>
                  <a:pt x="2056891" y="1231900"/>
                </a:lnTo>
                <a:lnTo>
                  <a:pt x="2049271" y="1257300"/>
                </a:lnTo>
                <a:lnTo>
                  <a:pt x="2041525" y="1282700"/>
                </a:lnTo>
                <a:lnTo>
                  <a:pt x="2031745" y="1308100"/>
                </a:lnTo>
                <a:lnTo>
                  <a:pt x="2020315" y="1320800"/>
                </a:lnTo>
                <a:lnTo>
                  <a:pt x="2007235" y="1333500"/>
                </a:lnTo>
                <a:lnTo>
                  <a:pt x="1992376" y="1358900"/>
                </a:lnTo>
                <a:lnTo>
                  <a:pt x="1976119" y="1371600"/>
                </a:lnTo>
                <a:lnTo>
                  <a:pt x="1958466" y="1384300"/>
                </a:lnTo>
                <a:lnTo>
                  <a:pt x="1939670" y="1397000"/>
                </a:lnTo>
                <a:lnTo>
                  <a:pt x="1919605" y="1397000"/>
                </a:lnTo>
                <a:lnTo>
                  <a:pt x="1898650" y="1409700"/>
                </a:lnTo>
                <a:lnTo>
                  <a:pt x="1876806" y="1422400"/>
                </a:lnTo>
                <a:lnTo>
                  <a:pt x="1956815" y="1422400"/>
                </a:lnTo>
                <a:lnTo>
                  <a:pt x="1978152" y="1409700"/>
                </a:lnTo>
                <a:lnTo>
                  <a:pt x="1998344" y="1397000"/>
                </a:lnTo>
                <a:lnTo>
                  <a:pt x="2016633" y="1371600"/>
                </a:lnTo>
                <a:lnTo>
                  <a:pt x="2033651" y="1358900"/>
                </a:lnTo>
                <a:lnTo>
                  <a:pt x="2048383" y="1333500"/>
                </a:lnTo>
                <a:lnTo>
                  <a:pt x="2061464" y="1320800"/>
                </a:lnTo>
                <a:lnTo>
                  <a:pt x="2072386" y="1295400"/>
                </a:lnTo>
                <a:lnTo>
                  <a:pt x="2087244" y="1244600"/>
                </a:lnTo>
                <a:lnTo>
                  <a:pt x="2092198" y="1206500"/>
                </a:lnTo>
                <a:lnTo>
                  <a:pt x="2092452" y="1193800"/>
                </a:lnTo>
                <a:lnTo>
                  <a:pt x="2092452" y="254000"/>
                </a:lnTo>
                <a:lnTo>
                  <a:pt x="2089404" y="215900"/>
                </a:lnTo>
                <a:lnTo>
                  <a:pt x="2080260" y="177800"/>
                </a:lnTo>
                <a:lnTo>
                  <a:pt x="2060193" y="127000"/>
                </a:lnTo>
                <a:lnTo>
                  <a:pt x="2046986" y="114300"/>
                </a:lnTo>
                <a:lnTo>
                  <a:pt x="2031873" y="88900"/>
                </a:lnTo>
                <a:lnTo>
                  <a:pt x="2014855" y="63500"/>
                </a:lnTo>
                <a:lnTo>
                  <a:pt x="1996313" y="50800"/>
                </a:lnTo>
                <a:lnTo>
                  <a:pt x="1975992" y="38100"/>
                </a:lnTo>
                <a:lnTo>
                  <a:pt x="1954530" y="25400"/>
                </a:lnTo>
                <a:close/>
              </a:path>
              <a:path w="2092959" h="1447800">
                <a:moveTo>
                  <a:pt x="1894839" y="1397000"/>
                </a:moveTo>
                <a:lnTo>
                  <a:pt x="196087" y="1397000"/>
                </a:lnTo>
                <a:lnTo>
                  <a:pt x="217297" y="1409700"/>
                </a:lnTo>
                <a:lnTo>
                  <a:pt x="1874012" y="1409700"/>
                </a:lnTo>
                <a:lnTo>
                  <a:pt x="1894839" y="1397000"/>
                </a:lnTo>
                <a:close/>
              </a:path>
              <a:path w="2092959" h="1447800">
                <a:moveTo>
                  <a:pt x="57150" y="1219200"/>
                </a:moveTo>
                <a:lnTo>
                  <a:pt x="46355" y="1219200"/>
                </a:lnTo>
                <a:lnTo>
                  <a:pt x="48133" y="1231900"/>
                </a:lnTo>
                <a:lnTo>
                  <a:pt x="53467" y="1257300"/>
                </a:lnTo>
                <a:lnTo>
                  <a:pt x="60579" y="1282700"/>
                </a:lnTo>
                <a:lnTo>
                  <a:pt x="69723" y="1295400"/>
                </a:lnTo>
                <a:lnTo>
                  <a:pt x="80645" y="1308100"/>
                </a:lnTo>
                <a:lnTo>
                  <a:pt x="93090" y="1333500"/>
                </a:lnTo>
                <a:lnTo>
                  <a:pt x="122555" y="1358900"/>
                </a:lnTo>
                <a:lnTo>
                  <a:pt x="157225" y="1384300"/>
                </a:lnTo>
                <a:lnTo>
                  <a:pt x="176149" y="1397000"/>
                </a:lnTo>
                <a:lnTo>
                  <a:pt x="219329" y="1397000"/>
                </a:lnTo>
                <a:lnTo>
                  <a:pt x="198755" y="1384300"/>
                </a:lnTo>
                <a:lnTo>
                  <a:pt x="179959" y="1384300"/>
                </a:lnTo>
                <a:lnTo>
                  <a:pt x="161925" y="1371600"/>
                </a:lnTo>
                <a:lnTo>
                  <a:pt x="129032" y="1346200"/>
                </a:lnTo>
                <a:lnTo>
                  <a:pt x="89408" y="1308100"/>
                </a:lnTo>
                <a:lnTo>
                  <a:pt x="70485" y="1270000"/>
                </a:lnTo>
                <a:lnTo>
                  <a:pt x="63754" y="1257300"/>
                </a:lnTo>
                <a:lnTo>
                  <a:pt x="58800" y="1231900"/>
                </a:lnTo>
                <a:lnTo>
                  <a:pt x="57150" y="1219200"/>
                </a:lnTo>
                <a:close/>
              </a:path>
              <a:path w="2092959" h="1447800">
                <a:moveTo>
                  <a:pt x="1916430" y="50800"/>
                </a:moveTo>
                <a:lnTo>
                  <a:pt x="1873250" y="50800"/>
                </a:lnTo>
                <a:lnTo>
                  <a:pt x="1893569" y="63500"/>
                </a:lnTo>
                <a:lnTo>
                  <a:pt x="1912746" y="63500"/>
                </a:lnTo>
                <a:lnTo>
                  <a:pt x="1930527" y="76200"/>
                </a:lnTo>
                <a:lnTo>
                  <a:pt x="1963419" y="101600"/>
                </a:lnTo>
                <a:lnTo>
                  <a:pt x="2003043" y="139700"/>
                </a:lnTo>
                <a:lnTo>
                  <a:pt x="2021966" y="177800"/>
                </a:lnTo>
                <a:lnTo>
                  <a:pt x="2028825" y="190500"/>
                </a:lnTo>
                <a:lnTo>
                  <a:pt x="2033651" y="215900"/>
                </a:lnTo>
                <a:lnTo>
                  <a:pt x="2035302" y="228600"/>
                </a:lnTo>
                <a:lnTo>
                  <a:pt x="2036571" y="241300"/>
                </a:lnTo>
                <a:lnTo>
                  <a:pt x="2037334" y="241300"/>
                </a:lnTo>
                <a:lnTo>
                  <a:pt x="2037588" y="254000"/>
                </a:lnTo>
                <a:lnTo>
                  <a:pt x="2037588" y="1193800"/>
                </a:lnTo>
                <a:lnTo>
                  <a:pt x="2037334" y="1206500"/>
                </a:lnTo>
                <a:lnTo>
                  <a:pt x="2036444" y="1219200"/>
                </a:lnTo>
                <a:lnTo>
                  <a:pt x="2035175" y="1219200"/>
                </a:lnTo>
                <a:lnTo>
                  <a:pt x="2033269" y="1231900"/>
                </a:lnTo>
                <a:lnTo>
                  <a:pt x="2027936" y="1257300"/>
                </a:lnTo>
                <a:lnTo>
                  <a:pt x="2020824" y="1270000"/>
                </a:lnTo>
                <a:lnTo>
                  <a:pt x="2012061" y="1295400"/>
                </a:lnTo>
                <a:lnTo>
                  <a:pt x="2001646" y="1308100"/>
                </a:lnTo>
                <a:lnTo>
                  <a:pt x="1989582" y="1320800"/>
                </a:lnTo>
                <a:lnTo>
                  <a:pt x="1976246" y="1333500"/>
                </a:lnTo>
                <a:lnTo>
                  <a:pt x="1961388" y="1358900"/>
                </a:lnTo>
                <a:lnTo>
                  <a:pt x="1945386" y="1358900"/>
                </a:lnTo>
                <a:lnTo>
                  <a:pt x="1928240" y="1371600"/>
                </a:lnTo>
                <a:lnTo>
                  <a:pt x="1910080" y="1384300"/>
                </a:lnTo>
                <a:lnTo>
                  <a:pt x="1891030" y="1384300"/>
                </a:lnTo>
                <a:lnTo>
                  <a:pt x="1871344" y="1397000"/>
                </a:lnTo>
                <a:lnTo>
                  <a:pt x="1914906" y="1397000"/>
                </a:lnTo>
                <a:lnTo>
                  <a:pt x="1951989" y="1371600"/>
                </a:lnTo>
                <a:lnTo>
                  <a:pt x="1984248" y="1346200"/>
                </a:lnTo>
                <a:lnTo>
                  <a:pt x="2021966" y="1295400"/>
                </a:lnTo>
                <a:lnTo>
                  <a:pt x="2031238" y="1282700"/>
                </a:lnTo>
                <a:lnTo>
                  <a:pt x="2038604" y="1257300"/>
                </a:lnTo>
                <a:lnTo>
                  <a:pt x="2044064" y="1231900"/>
                </a:lnTo>
                <a:lnTo>
                  <a:pt x="2045969" y="1231900"/>
                </a:lnTo>
                <a:lnTo>
                  <a:pt x="2047366" y="1219200"/>
                </a:lnTo>
                <a:lnTo>
                  <a:pt x="2048256" y="1206500"/>
                </a:lnTo>
                <a:lnTo>
                  <a:pt x="2048510" y="1193800"/>
                </a:lnTo>
                <a:lnTo>
                  <a:pt x="2048383" y="241300"/>
                </a:lnTo>
                <a:lnTo>
                  <a:pt x="2047493" y="228600"/>
                </a:lnTo>
                <a:lnTo>
                  <a:pt x="2046096" y="228600"/>
                </a:lnTo>
                <a:lnTo>
                  <a:pt x="2044318" y="215900"/>
                </a:lnTo>
                <a:lnTo>
                  <a:pt x="2039112" y="190500"/>
                </a:lnTo>
                <a:lnTo>
                  <a:pt x="2031873" y="177800"/>
                </a:lnTo>
                <a:lnTo>
                  <a:pt x="2022602" y="152400"/>
                </a:lnTo>
                <a:lnTo>
                  <a:pt x="2011807" y="139700"/>
                </a:lnTo>
                <a:lnTo>
                  <a:pt x="1999361" y="114300"/>
                </a:lnTo>
                <a:lnTo>
                  <a:pt x="1985390" y="101600"/>
                </a:lnTo>
                <a:lnTo>
                  <a:pt x="1970024" y="88900"/>
                </a:lnTo>
                <a:lnTo>
                  <a:pt x="1953260" y="76200"/>
                </a:lnTo>
                <a:lnTo>
                  <a:pt x="1935353" y="63500"/>
                </a:lnTo>
                <a:lnTo>
                  <a:pt x="1916430" y="50800"/>
                </a:lnTo>
                <a:close/>
              </a:path>
              <a:path w="2092959" h="1447800">
                <a:moveTo>
                  <a:pt x="221361" y="50800"/>
                </a:moveTo>
                <a:lnTo>
                  <a:pt x="177673" y="50800"/>
                </a:lnTo>
                <a:lnTo>
                  <a:pt x="158496" y="63500"/>
                </a:lnTo>
                <a:lnTo>
                  <a:pt x="123698" y="88900"/>
                </a:lnTo>
                <a:lnTo>
                  <a:pt x="94107" y="114300"/>
                </a:lnTo>
                <a:lnTo>
                  <a:pt x="70485" y="152400"/>
                </a:lnTo>
                <a:lnTo>
                  <a:pt x="61340" y="165100"/>
                </a:lnTo>
                <a:lnTo>
                  <a:pt x="53975" y="190500"/>
                </a:lnTo>
                <a:lnTo>
                  <a:pt x="48387" y="215900"/>
                </a:lnTo>
                <a:lnTo>
                  <a:pt x="46482" y="215900"/>
                </a:lnTo>
                <a:lnTo>
                  <a:pt x="45085" y="228600"/>
                </a:lnTo>
                <a:lnTo>
                  <a:pt x="44196" y="241300"/>
                </a:lnTo>
                <a:lnTo>
                  <a:pt x="44069" y="1206500"/>
                </a:lnTo>
                <a:lnTo>
                  <a:pt x="44958" y="1219200"/>
                </a:lnTo>
                <a:lnTo>
                  <a:pt x="55880" y="1219200"/>
                </a:lnTo>
                <a:lnTo>
                  <a:pt x="55118" y="1206500"/>
                </a:lnTo>
                <a:lnTo>
                  <a:pt x="54863" y="1193800"/>
                </a:lnTo>
                <a:lnTo>
                  <a:pt x="54863" y="254000"/>
                </a:lnTo>
                <a:lnTo>
                  <a:pt x="55118" y="241300"/>
                </a:lnTo>
                <a:lnTo>
                  <a:pt x="56007" y="228600"/>
                </a:lnTo>
                <a:lnTo>
                  <a:pt x="57276" y="228600"/>
                </a:lnTo>
                <a:lnTo>
                  <a:pt x="59182" y="215900"/>
                </a:lnTo>
                <a:lnTo>
                  <a:pt x="64515" y="190500"/>
                </a:lnTo>
                <a:lnTo>
                  <a:pt x="71627" y="177800"/>
                </a:lnTo>
                <a:lnTo>
                  <a:pt x="80390" y="152400"/>
                </a:lnTo>
                <a:lnTo>
                  <a:pt x="116332" y="114300"/>
                </a:lnTo>
                <a:lnTo>
                  <a:pt x="147193" y="88900"/>
                </a:lnTo>
                <a:lnTo>
                  <a:pt x="182499" y="63500"/>
                </a:lnTo>
                <a:lnTo>
                  <a:pt x="201422" y="63500"/>
                </a:lnTo>
                <a:lnTo>
                  <a:pt x="221361" y="50800"/>
                </a:lnTo>
                <a:close/>
              </a:path>
              <a:path w="2092959" h="1447800">
                <a:moveTo>
                  <a:pt x="1875155" y="38100"/>
                </a:moveTo>
                <a:lnTo>
                  <a:pt x="218567" y="38100"/>
                </a:lnTo>
                <a:lnTo>
                  <a:pt x="197612" y="50800"/>
                </a:lnTo>
                <a:lnTo>
                  <a:pt x="1896364" y="50800"/>
                </a:lnTo>
                <a:lnTo>
                  <a:pt x="1875155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025641" y="3026409"/>
            <a:ext cx="15779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0000"/>
                </a:solidFill>
              </a:rPr>
              <a:t>Kab</a:t>
            </a:r>
            <a:r>
              <a:rPr sz="3300" spc="5" dirty="0">
                <a:solidFill>
                  <a:srgbClr val="000000"/>
                </a:solidFill>
              </a:rPr>
              <a:t>a</a:t>
            </a:r>
            <a:r>
              <a:rPr sz="3300" spc="-5" dirty="0">
                <a:solidFill>
                  <a:srgbClr val="000000"/>
                </a:solidFill>
              </a:rPr>
              <a:t>ddi</a:t>
            </a:r>
            <a:endParaRPr sz="3300"/>
          </a:p>
        </p:txBody>
      </p:sp>
      <p:sp>
        <p:nvSpPr>
          <p:cNvPr id="15" name="object 15"/>
          <p:cNvSpPr/>
          <p:nvPr/>
        </p:nvSpPr>
        <p:spPr>
          <a:xfrm>
            <a:off x="3552444" y="3846576"/>
            <a:ext cx="2039111" cy="14036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25011" y="3829811"/>
            <a:ext cx="2094230" cy="1447800"/>
          </a:xfrm>
          <a:custGeom>
            <a:avLst/>
            <a:gdLst/>
            <a:ahLst/>
            <a:cxnLst/>
            <a:rect l="l" t="t" r="r" b="b"/>
            <a:pathLst>
              <a:path w="2094229" h="1447800">
                <a:moveTo>
                  <a:pt x="1933193" y="12700"/>
                </a:moveTo>
                <a:lnTo>
                  <a:pt x="158368" y="12700"/>
                </a:lnTo>
                <a:lnTo>
                  <a:pt x="135636" y="25400"/>
                </a:lnTo>
                <a:lnTo>
                  <a:pt x="114173" y="38100"/>
                </a:lnTo>
                <a:lnTo>
                  <a:pt x="94107" y="50800"/>
                </a:lnTo>
                <a:lnTo>
                  <a:pt x="75818" y="76200"/>
                </a:lnTo>
                <a:lnTo>
                  <a:pt x="58927" y="88900"/>
                </a:lnTo>
                <a:lnTo>
                  <a:pt x="43941" y="114300"/>
                </a:lnTo>
                <a:lnTo>
                  <a:pt x="30987" y="139700"/>
                </a:lnTo>
                <a:lnTo>
                  <a:pt x="20065" y="152400"/>
                </a:lnTo>
                <a:lnTo>
                  <a:pt x="5207" y="203200"/>
                </a:lnTo>
                <a:lnTo>
                  <a:pt x="253" y="241300"/>
                </a:lnTo>
                <a:lnTo>
                  <a:pt x="0" y="254000"/>
                </a:lnTo>
                <a:lnTo>
                  <a:pt x="0" y="1193800"/>
                </a:lnTo>
                <a:lnTo>
                  <a:pt x="3048" y="1231900"/>
                </a:lnTo>
                <a:lnTo>
                  <a:pt x="12191" y="1270000"/>
                </a:lnTo>
                <a:lnTo>
                  <a:pt x="32258" y="1320800"/>
                </a:lnTo>
                <a:lnTo>
                  <a:pt x="60578" y="1358900"/>
                </a:lnTo>
                <a:lnTo>
                  <a:pt x="77597" y="1384300"/>
                </a:lnTo>
                <a:lnTo>
                  <a:pt x="116332" y="1409700"/>
                </a:lnTo>
                <a:lnTo>
                  <a:pt x="160909" y="1435100"/>
                </a:lnTo>
                <a:lnTo>
                  <a:pt x="185038" y="1447800"/>
                </a:lnTo>
                <a:lnTo>
                  <a:pt x="1911477" y="1447800"/>
                </a:lnTo>
                <a:lnTo>
                  <a:pt x="1935479" y="1435100"/>
                </a:lnTo>
                <a:lnTo>
                  <a:pt x="1958466" y="1422400"/>
                </a:lnTo>
                <a:lnTo>
                  <a:pt x="215264" y="1422400"/>
                </a:lnTo>
                <a:lnTo>
                  <a:pt x="193166" y="1409700"/>
                </a:lnTo>
                <a:lnTo>
                  <a:pt x="172338" y="1397000"/>
                </a:lnTo>
                <a:lnTo>
                  <a:pt x="152273" y="1397000"/>
                </a:lnTo>
                <a:lnTo>
                  <a:pt x="133476" y="1384300"/>
                </a:lnTo>
                <a:lnTo>
                  <a:pt x="115824" y="1371600"/>
                </a:lnTo>
                <a:lnTo>
                  <a:pt x="99695" y="1358900"/>
                </a:lnTo>
                <a:lnTo>
                  <a:pt x="84962" y="1333500"/>
                </a:lnTo>
                <a:lnTo>
                  <a:pt x="71882" y="1320800"/>
                </a:lnTo>
                <a:lnTo>
                  <a:pt x="60325" y="1295400"/>
                </a:lnTo>
                <a:lnTo>
                  <a:pt x="50800" y="1282700"/>
                </a:lnTo>
                <a:lnTo>
                  <a:pt x="43052" y="1257300"/>
                </a:lnTo>
                <a:lnTo>
                  <a:pt x="34036" y="1219200"/>
                </a:lnTo>
                <a:lnTo>
                  <a:pt x="32892" y="1193800"/>
                </a:lnTo>
                <a:lnTo>
                  <a:pt x="32892" y="254000"/>
                </a:lnTo>
                <a:lnTo>
                  <a:pt x="33147" y="241300"/>
                </a:lnTo>
                <a:lnTo>
                  <a:pt x="34162" y="228600"/>
                </a:lnTo>
                <a:lnTo>
                  <a:pt x="35560" y="215900"/>
                </a:lnTo>
                <a:lnTo>
                  <a:pt x="37591" y="215900"/>
                </a:lnTo>
                <a:lnTo>
                  <a:pt x="43179" y="190500"/>
                </a:lnTo>
                <a:lnTo>
                  <a:pt x="50926" y="165100"/>
                </a:lnTo>
                <a:lnTo>
                  <a:pt x="60705" y="152400"/>
                </a:lnTo>
                <a:lnTo>
                  <a:pt x="72136" y="127000"/>
                </a:lnTo>
                <a:lnTo>
                  <a:pt x="85216" y="114300"/>
                </a:lnTo>
                <a:lnTo>
                  <a:pt x="100075" y="101600"/>
                </a:lnTo>
                <a:lnTo>
                  <a:pt x="116332" y="76200"/>
                </a:lnTo>
                <a:lnTo>
                  <a:pt x="133858" y="63500"/>
                </a:lnTo>
                <a:lnTo>
                  <a:pt x="152780" y="50800"/>
                </a:lnTo>
                <a:lnTo>
                  <a:pt x="172720" y="50800"/>
                </a:lnTo>
                <a:lnTo>
                  <a:pt x="193675" y="38100"/>
                </a:lnTo>
                <a:lnTo>
                  <a:pt x="215646" y="38100"/>
                </a:lnTo>
                <a:lnTo>
                  <a:pt x="226822" y="25400"/>
                </a:lnTo>
                <a:lnTo>
                  <a:pt x="1956053" y="25400"/>
                </a:lnTo>
                <a:lnTo>
                  <a:pt x="1933193" y="12700"/>
                </a:lnTo>
                <a:close/>
              </a:path>
              <a:path w="2094229" h="1447800">
                <a:moveTo>
                  <a:pt x="1956053" y="25400"/>
                </a:moveTo>
                <a:lnTo>
                  <a:pt x="1867535" y="25400"/>
                </a:lnTo>
                <a:lnTo>
                  <a:pt x="1878838" y="38100"/>
                </a:lnTo>
                <a:lnTo>
                  <a:pt x="1900936" y="38100"/>
                </a:lnTo>
                <a:lnTo>
                  <a:pt x="1921764" y="50800"/>
                </a:lnTo>
                <a:lnTo>
                  <a:pt x="1941702" y="50800"/>
                </a:lnTo>
                <a:lnTo>
                  <a:pt x="1960499" y="63500"/>
                </a:lnTo>
                <a:lnTo>
                  <a:pt x="1978152" y="76200"/>
                </a:lnTo>
                <a:lnTo>
                  <a:pt x="1994408" y="101600"/>
                </a:lnTo>
                <a:lnTo>
                  <a:pt x="2009013" y="114300"/>
                </a:lnTo>
                <a:lnTo>
                  <a:pt x="2022221" y="127000"/>
                </a:lnTo>
                <a:lnTo>
                  <a:pt x="2033651" y="152400"/>
                </a:lnTo>
                <a:lnTo>
                  <a:pt x="2043176" y="165100"/>
                </a:lnTo>
                <a:lnTo>
                  <a:pt x="2050796" y="190500"/>
                </a:lnTo>
                <a:lnTo>
                  <a:pt x="2056511" y="215900"/>
                </a:lnTo>
                <a:lnTo>
                  <a:pt x="2058415" y="228600"/>
                </a:lnTo>
                <a:lnTo>
                  <a:pt x="2059813" y="228600"/>
                </a:lnTo>
                <a:lnTo>
                  <a:pt x="2060828" y="241300"/>
                </a:lnTo>
                <a:lnTo>
                  <a:pt x="2061083" y="254000"/>
                </a:lnTo>
                <a:lnTo>
                  <a:pt x="2061083" y="1193800"/>
                </a:lnTo>
                <a:lnTo>
                  <a:pt x="2058415" y="1231900"/>
                </a:lnTo>
                <a:lnTo>
                  <a:pt x="2050796" y="1257300"/>
                </a:lnTo>
                <a:lnTo>
                  <a:pt x="2043049" y="1282700"/>
                </a:lnTo>
                <a:lnTo>
                  <a:pt x="2033397" y="1308100"/>
                </a:lnTo>
                <a:lnTo>
                  <a:pt x="2021966" y="1320800"/>
                </a:lnTo>
                <a:lnTo>
                  <a:pt x="2008759" y="1333500"/>
                </a:lnTo>
                <a:lnTo>
                  <a:pt x="1994027" y="1358900"/>
                </a:lnTo>
                <a:lnTo>
                  <a:pt x="1977771" y="1371600"/>
                </a:lnTo>
                <a:lnTo>
                  <a:pt x="1960117" y="1384300"/>
                </a:lnTo>
                <a:lnTo>
                  <a:pt x="1941322" y="1397000"/>
                </a:lnTo>
                <a:lnTo>
                  <a:pt x="1921255" y="1397000"/>
                </a:lnTo>
                <a:lnTo>
                  <a:pt x="1900301" y="1409700"/>
                </a:lnTo>
                <a:lnTo>
                  <a:pt x="1878329" y="1422400"/>
                </a:lnTo>
                <a:lnTo>
                  <a:pt x="1958466" y="1422400"/>
                </a:lnTo>
                <a:lnTo>
                  <a:pt x="1979802" y="1409700"/>
                </a:lnTo>
                <a:lnTo>
                  <a:pt x="1999741" y="1397000"/>
                </a:lnTo>
                <a:lnTo>
                  <a:pt x="2018411" y="1371600"/>
                </a:lnTo>
                <a:lnTo>
                  <a:pt x="2035048" y="1358900"/>
                </a:lnTo>
                <a:lnTo>
                  <a:pt x="2050034" y="1333500"/>
                </a:lnTo>
                <a:lnTo>
                  <a:pt x="2063114" y="1320800"/>
                </a:lnTo>
                <a:lnTo>
                  <a:pt x="2073910" y="1295400"/>
                </a:lnTo>
                <a:lnTo>
                  <a:pt x="2088768" y="1244600"/>
                </a:lnTo>
                <a:lnTo>
                  <a:pt x="2093722" y="1206500"/>
                </a:lnTo>
                <a:lnTo>
                  <a:pt x="2093976" y="1193800"/>
                </a:lnTo>
                <a:lnTo>
                  <a:pt x="2093976" y="254000"/>
                </a:lnTo>
                <a:lnTo>
                  <a:pt x="2090801" y="215900"/>
                </a:lnTo>
                <a:lnTo>
                  <a:pt x="2081784" y="177800"/>
                </a:lnTo>
                <a:lnTo>
                  <a:pt x="2061845" y="127000"/>
                </a:lnTo>
                <a:lnTo>
                  <a:pt x="2048510" y="114300"/>
                </a:lnTo>
                <a:lnTo>
                  <a:pt x="2033397" y="88900"/>
                </a:lnTo>
                <a:lnTo>
                  <a:pt x="2016505" y="76200"/>
                </a:lnTo>
                <a:lnTo>
                  <a:pt x="1997837" y="50800"/>
                </a:lnTo>
                <a:lnTo>
                  <a:pt x="1977643" y="38100"/>
                </a:lnTo>
                <a:lnTo>
                  <a:pt x="1956053" y="25400"/>
                </a:lnTo>
                <a:close/>
              </a:path>
              <a:path w="2094229" h="1447800">
                <a:moveTo>
                  <a:pt x="1896490" y="1397000"/>
                </a:moveTo>
                <a:lnTo>
                  <a:pt x="195834" y="1397000"/>
                </a:lnTo>
                <a:lnTo>
                  <a:pt x="217297" y="1409700"/>
                </a:lnTo>
                <a:lnTo>
                  <a:pt x="1875663" y="1409700"/>
                </a:lnTo>
                <a:lnTo>
                  <a:pt x="1896490" y="1397000"/>
                </a:lnTo>
                <a:close/>
              </a:path>
              <a:path w="2094229" h="1447800">
                <a:moveTo>
                  <a:pt x="57150" y="1219200"/>
                </a:moveTo>
                <a:lnTo>
                  <a:pt x="46354" y="1219200"/>
                </a:lnTo>
                <a:lnTo>
                  <a:pt x="48133" y="1231900"/>
                </a:lnTo>
                <a:lnTo>
                  <a:pt x="53339" y="1257300"/>
                </a:lnTo>
                <a:lnTo>
                  <a:pt x="60705" y="1282700"/>
                </a:lnTo>
                <a:lnTo>
                  <a:pt x="69596" y="1295400"/>
                </a:lnTo>
                <a:lnTo>
                  <a:pt x="80645" y="1308100"/>
                </a:lnTo>
                <a:lnTo>
                  <a:pt x="93090" y="1333500"/>
                </a:lnTo>
                <a:lnTo>
                  <a:pt x="122427" y="1358900"/>
                </a:lnTo>
                <a:lnTo>
                  <a:pt x="156972" y="1384300"/>
                </a:lnTo>
                <a:lnTo>
                  <a:pt x="176149" y="1397000"/>
                </a:lnTo>
                <a:lnTo>
                  <a:pt x="219201" y="1397000"/>
                </a:lnTo>
                <a:lnTo>
                  <a:pt x="198627" y="1384300"/>
                </a:lnTo>
                <a:lnTo>
                  <a:pt x="179959" y="1384300"/>
                </a:lnTo>
                <a:lnTo>
                  <a:pt x="161798" y="1371600"/>
                </a:lnTo>
                <a:lnTo>
                  <a:pt x="129032" y="1346200"/>
                </a:lnTo>
                <a:lnTo>
                  <a:pt x="89408" y="1308100"/>
                </a:lnTo>
                <a:lnTo>
                  <a:pt x="70612" y="1270000"/>
                </a:lnTo>
                <a:lnTo>
                  <a:pt x="63626" y="1257300"/>
                </a:lnTo>
                <a:lnTo>
                  <a:pt x="58800" y="1231900"/>
                </a:lnTo>
                <a:lnTo>
                  <a:pt x="57150" y="1219200"/>
                </a:lnTo>
                <a:close/>
              </a:path>
              <a:path w="2094229" h="1447800">
                <a:moveTo>
                  <a:pt x="2049907" y="241300"/>
                </a:moveTo>
                <a:lnTo>
                  <a:pt x="2038858" y="241300"/>
                </a:lnTo>
                <a:lnTo>
                  <a:pt x="2039112" y="254000"/>
                </a:lnTo>
                <a:lnTo>
                  <a:pt x="2039112" y="1193800"/>
                </a:lnTo>
                <a:lnTo>
                  <a:pt x="2038858" y="1206500"/>
                </a:lnTo>
                <a:lnTo>
                  <a:pt x="2037968" y="1219200"/>
                </a:lnTo>
                <a:lnTo>
                  <a:pt x="2036699" y="1219200"/>
                </a:lnTo>
                <a:lnTo>
                  <a:pt x="2034793" y="1231900"/>
                </a:lnTo>
                <a:lnTo>
                  <a:pt x="2029460" y="1257300"/>
                </a:lnTo>
                <a:lnTo>
                  <a:pt x="2022475" y="1270000"/>
                </a:lnTo>
                <a:lnTo>
                  <a:pt x="2013585" y="1295400"/>
                </a:lnTo>
                <a:lnTo>
                  <a:pt x="2003171" y="1308100"/>
                </a:lnTo>
                <a:lnTo>
                  <a:pt x="1991233" y="1320800"/>
                </a:lnTo>
                <a:lnTo>
                  <a:pt x="1977643" y="1333500"/>
                </a:lnTo>
                <a:lnTo>
                  <a:pt x="1963039" y="1358900"/>
                </a:lnTo>
                <a:lnTo>
                  <a:pt x="1946910" y="1358900"/>
                </a:lnTo>
                <a:lnTo>
                  <a:pt x="1929891" y="1371600"/>
                </a:lnTo>
                <a:lnTo>
                  <a:pt x="1911858" y="1384300"/>
                </a:lnTo>
                <a:lnTo>
                  <a:pt x="1892808" y="1384300"/>
                </a:lnTo>
                <a:lnTo>
                  <a:pt x="1872868" y="1397000"/>
                </a:lnTo>
                <a:lnTo>
                  <a:pt x="1916557" y="1397000"/>
                </a:lnTo>
                <a:lnTo>
                  <a:pt x="1953514" y="1371600"/>
                </a:lnTo>
                <a:lnTo>
                  <a:pt x="1985899" y="1346200"/>
                </a:lnTo>
                <a:lnTo>
                  <a:pt x="2023490" y="1295400"/>
                </a:lnTo>
                <a:lnTo>
                  <a:pt x="2032762" y="1282700"/>
                </a:lnTo>
                <a:lnTo>
                  <a:pt x="2040127" y="1257300"/>
                </a:lnTo>
                <a:lnTo>
                  <a:pt x="2045589" y="1231900"/>
                </a:lnTo>
                <a:lnTo>
                  <a:pt x="2047493" y="1231900"/>
                </a:lnTo>
                <a:lnTo>
                  <a:pt x="2048890" y="1219200"/>
                </a:lnTo>
                <a:lnTo>
                  <a:pt x="2049779" y="1206500"/>
                </a:lnTo>
                <a:lnTo>
                  <a:pt x="2050034" y="1193800"/>
                </a:lnTo>
                <a:lnTo>
                  <a:pt x="2049907" y="241300"/>
                </a:lnTo>
                <a:close/>
              </a:path>
              <a:path w="2094229" h="1447800">
                <a:moveTo>
                  <a:pt x="221107" y="50800"/>
                </a:moveTo>
                <a:lnTo>
                  <a:pt x="177418" y="50800"/>
                </a:lnTo>
                <a:lnTo>
                  <a:pt x="158496" y="63500"/>
                </a:lnTo>
                <a:lnTo>
                  <a:pt x="123698" y="88900"/>
                </a:lnTo>
                <a:lnTo>
                  <a:pt x="94107" y="114300"/>
                </a:lnTo>
                <a:lnTo>
                  <a:pt x="81534" y="139700"/>
                </a:lnTo>
                <a:lnTo>
                  <a:pt x="70485" y="152400"/>
                </a:lnTo>
                <a:lnTo>
                  <a:pt x="61213" y="177800"/>
                </a:lnTo>
                <a:lnTo>
                  <a:pt x="53848" y="190500"/>
                </a:lnTo>
                <a:lnTo>
                  <a:pt x="48387" y="215900"/>
                </a:lnTo>
                <a:lnTo>
                  <a:pt x="46482" y="228600"/>
                </a:lnTo>
                <a:lnTo>
                  <a:pt x="45085" y="228600"/>
                </a:lnTo>
                <a:lnTo>
                  <a:pt x="44196" y="241300"/>
                </a:lnTo>
                <a:lnTo>
                  <a:pt x="43941" y="254000"/>
                </a:lnTo>
                <a:lnTo>
                  <a:pt x="43941" y="1193800"/>
                </a:lnTo>
                <a:lnTo>
                  <a:pt x="44196" y="1206500"/>
                </a:lnTo>
                <a:lnTo>
                  <a:pt x="44958" y="1219200"/>
                </a:lnTo>
                <a:lnTo>
                  <a:pt x="55752" y="1219200"/>
                </a:lnTo>
                <a:lnTo>
                  <a:pt x="55117" y="1206500"/>
                </a:lnTo>
                <a:lnTo>
                  <a:pt x="54863" y="1193800"/>
                </a:lnTo>
                <a:lnTo>
                  <a:pt x="54863" y="254000"/>
                </a:lnTo>
                <a:lnTo>
                  <a:pt x="55117" y="241300"/>
                </a:lnTo>
                <a:lnTo>
                  <a:pt x="56007" y="241300"/>
                </a:lnTo>
                <a:lnTo>
                  <a:pt x="57276" y="228600"/>
                </a:lnTo>
                <a:lnTo>
                  <a:pt x="59182" y="215900"/>
                </a:lnTo>
                <a:lnTo>
                  <a:pt x="64515" y="190500"/>
                </a:lnTo>
                <a:lnTo>
                  <a:pt x="71500" y="177800"/>
                </a:lnTo>
                <a:lnTo>
                  <a:pt x="80390" y="152400"/>
                </a:lnTo>
                <a:lnTo>
                  <a:pt x="116204" y="114300"/>
                </a:lnTo>
                <a:lnTo>
                  <a:pt x="146938" y="88900"/>
                </a:lnTo>
                <a:lnTo>
                  <a:pt x="182245" y="63500"/>
                </a:lnTo>
                <a:lnTo>
                  <a:pt x="201295" y="63500"/>
                </a:lnTo>
                <a:lnTo>
                  <a:pt x="221107" y="50800"/>
                </a:lnTo>
                <a:close/>
              </a:path>
              <a:path w="2094229" h="1447800">
                <a:moveTo>
                  <a:pt x="1917953" y="50800"/>
                </a:moveTo>
                <a:lnTo>
                  <a:pt x="1874901" y="50800"/>
                </a:lnTo>
                <a:lnTo>
                  <a:pt x="1895475" y="63500"/>
                </a:lnTo>
                <a:lnTo>
                  <a:pt x="1914143" y="63500"/>
                </a:lnTo>
                <a:lnTo>
                  <a:pt x="1932177" y="76200"/>
                </a:lnTo>
                <a:lnTo>
                  <a:pt x="1964943" y="101600"/>
                </a:lnTo>
                <a:lnTo>
                  <a:pt x="2004695" y="139700"/>
                </a:lnTo>
                <a:lnTo>
                  <a:pt x="2014854" y="165100"/>
                </a:lnTo>
                <a:lnTo>
                  <a:pt x="2023490" y="177800"/>
                </a:lnTo>
                <a:lnTo>
                  <a:pt x="2030222" y="190500"/>
                </a:lnTo>
                <a:lnTo>
                  <a:pt x="2035175" y="215900"/>
                </a:lnTo>
                <a:lnTo>
                  <a:pt x="2036699" y="228600"/>
                </a:lnTo>
                <a:lnTo>
                  <a:pt x="2038096" y="241300"/>
                </a:lnTo>
                <a:lnTo>
                  <a:pt x="2049017" y="241300"/>
                </a:lnTo>
                <a:lnTo>
                  <a:pt x="2047621" y="228600"/>
                </a:lnTo>
                <a:lnTo>
                  <a:pt x="2045842" y="215900"/>
                </a:lnTo>
                <a:lnTo>
                  <a:pt x="2040509" y="190500"/>
                </a:lnTo>
                <a:lnTo>
                  <a:pt x="2033270" y="177800"/>
                </a:lnTo>
                <a:lnTo>
                  <a:pt x="2024252" y="152400"/>
                </a:lnTo>
                <a:lnTo>
                  <a:pt x="2013458" y="139700"/>
                </a:lnTo>
                <a:lnTo>
                  <a:pt x="2000885" y="114300"/>
                </a:lnTo>
                <a:lnTo>
                  <a:pt x="1987041" y="101600"/>
                </a:lnTo>
                <a:lnTo>
                  <a:pt x="1971548" y="88900"/>
                </a:lnTo>
                <a:lnTo>
                  <a:pt x="1954784" y="76200"/>
                </a:lnTo>
                <a:lnTo>
                  <a:pt x="1937003" y="63500"/>
                </a:lnTo>
                <a:lnTo>
                  <a:pt x="1917953" y="50800"/>
                </a:lnTo>
                <a:close/>
              </a:path>
              <a:path w="2094229" h="1447800">
                <a:moveTo>
                  <a:pt x="1876805" y="38100"/>
                </a:moveTo>
                <a:lnTo>
                  <a:pt x="218312" y="38100"/>
                </a:lnTo>
                <a:lnTo>
                  <a:pt x="197485" y="50800"/>
                </a:lnTo>
                <a:lnTo>
                  <a:pt x="1898141" y="50800"/>
                </a:lnTo>
                <a:lnTo>
                  <a:pt x="1876805" y="38100"/>
                </a:lnTo>
                <a:close/>
              </a:path>
              <a:path w="2094229" h="1447800">
                <a:moveTo>
                  <a:pt x="1884679" y="0"/>
                </a:moveTo>
                <a:lnTo>
                  <a:pt x="207517" y="0"/>
                </a:lnTo>
                <a:lnTo>
                  <a:pt x="182372" y="12700"/>
                </a:lnTo>
                <a:lnTo>
                  <a:pt x="1908937" y="12700"/>
                </a:lnTo>
                <a:lnTo>
                  <a:pt x="1884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65245" y="5391403"/>
            <a:ext cx="141732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latin typeface="Georgia"/>
                <a:cs typeface="Georgia"/>
              </a:rPr>
              <a:t>Hockey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8991" y="664463"/>
            <a:ext cx="1709224" cy="5196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5498" y="758825"/>
            <a:ext cx="7083767" cy="297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0243" y="783716"/>
            <a:ext cx="76746" cy="125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44163" y="778129"/>
            <a:ext cx="146685" cy="259079"/>
          </a:xfrm>
          <a:custGeom>
            <a:avLst/>
            <a:gdLst/>
            <a:ahLst/>
            <a:cxnLst/>
            <a:rect l="l" t="t" r="r" b="b"/>
            <a:pathLst>
              <a:path w="146685" h="259080">
                <a:moveTo>
                  <a:pt x="73278" y="0"/>
                </a:moveTo>
                <a:lnTo>
                  <a:pt x="29077" y="19127"/>
                </a:lnTo>
                <a:lnTo>
                  <a:pt x="10501" y="52921"/>
                </a:lnTo>
                <a:lnTo>
                  <a:pt x="1166" y="101169"/>
                </a:lnTo>
                <a:lnTo>
                  <a:pt x="0" y="130556"/>
                </a:lnTo>
                <a:lnTo>
                  <a:pt x="259" y="143605"/>
                </a:lnTo>
                <a:lnTo>
                  <a:pt x="6371" y="191823"/>
                </a:lnTo>
                <a:lnTo>
                  <a:pt x="21655" y="229848"/>
                </a:lnTo>
                <a:lnTo>
                  <a:pt x="54816" y="256365"/>
                </a:lnTo>
                <a:lnTo>
                  <a:pt x="73278" y="258825"/>
                </a:lnTo>
                <a:lnTo>
                  <a:pt x="82754" y="258206"/>
                </a:lnTo>
                <a:lnTo>
                  <a:pt x="119729" y="237124"/>
                </a:lnTo>
                <a:lnTo>
                  <a:pt x="137255" y="202342"/>
                </a:lnTo>
                <a:lnTo>
                  <a:pt x="145415" y="156273"/>
                </a:lnTo>
                <a:lnTo>
                  <a:pt x="146431" y="128905"/>
                </a:lnTo>
                <a:lnTo>
                  <a:pt x="146214" y="116784"/>
                </a:lnTo>
                <a:lnTo>
                  <a:pt x="140850" y="69990"/>
                </a:lnTo>
                <a:lnTo>
                  <a:pt x="126495" y="31388"/>
                </a:lnTo>
                <a:lnTo>
                  <a:pt x="92630" y="2746"/>
                </a:lnTo>
                <a:lnTo>
                  <a:pt x="73278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4155" y="778129"/>
            <a:ext cx="146685" cy="259079"/>
          </a:xfrm>
          <a:custGeom>
            <a:avLst/>
            <a:gdLst/>
            <a:ahLst/>
            <a:cxnLst/>
            <a:rect l="l" t="t" r="r" b="b"/>
            <a:pathLst>
              <a:path w="146685" h="259080">
                <a:moveTo>
                  <a:pt x="73278" y="0"/>
                </a:moveTo>
                <a:lnTo>
                  <a:pt x="29077" y="19127"/>
                </a:lnTo>
                <a:lnTo>
                  <a:pt x="10501" y="52921"/>
                </a:lnTo>
                <a:lnTo>
                  <a:pt x="1166" y="101169"/>
                </a:lnTo>
                <a:lnTo>
                  <a:pt x="0" y="130556"/>
                </a:lnTo>
                <a:lnTo>
                  <a:pt x="259" y="143605"/>
                </a:lnTo>
                <a:lnTo>
                  <a:pt x="6371" y="191823"/>
                </a:lnTo>
                <a:lnTo>
                  <a:pt x="21655" y="229848"/>
                </a:lnTo>
                <a:lnTo>
                  <a:pt x="54816" y="256365"/>
                </a:lnTo>
                <a:lnTo>
                  <a:pt x="73278" y="258825"/>
                </a:lnTo>
                <a:lnTo>
                  <a:pt x="82754" y="258206"/>
                </a:lnTo>
                <a:lnTo>
                  <a:pt x="119729" y="237124"/>
                </a:lnTo>
                <a:lnTo>
                  <a:pt x="137255" y="202342"/>
                </a:lnTo>
                <a:lnTo>
                  <a:pt x="145414" y="156273"/>
                </a:lnTo>
                <a:lnTo>
                  <a:pt x="146431" y="128905"/>
                </a:lnTo>
                <a:lnTo>
                  <a:pt x="146214" y="116784"/>
                </a:lnTo>
                <a:lnTo>
                  <a:pt x="140850" y="69990"/>
                </a:lnTo>
                <a:lnTo>
                  <a:pt x="126495" y="31388"/>
                </a:lnTo>
                <a:lnTo>
                  <a:pt x="92630" y="2746"/>
                </a:lnTo>
                <a:lnTo>
                  <a:pt x="73278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5398" y="778129"/>
            <a:ext cx="146685" cy="259079"/>
          </a:xfrm>
          <a:custGeom>
            <a:avLst/>
            <a:gdLst/>
            <a:ahLst/>
            <a:cxnLst/>
            <a:rect l="l" t="t" r="r" b="b"/>
            <a:pathLst>
              <a:path w="146684" h="259080">
                <a:moveTo>
                  <a:pt x="73304" y="0"/>
                </a:moveTo>
                <a:lnTo>
                  <a:pt x="29091" y="19127"/>
                </a:lnTo>
                <a:lnTo>
                  <a:pt x="10501" y="52921"/>
                </a:lnTo>
                <a:lnTo>
                  <a:pt x="1166" y="101169"/>
                </a:lnTo>
                <a:lnTo>
                  <a:pt x="0" y="130556"/>
                </a:lnTo>
                <a:lnTo>
                  <a:pt x="252" y="143605"/>
                </a:lnTo>
                <a:lnTo>
                  <a:pt x="6393" y="191823"/>
                </a:lnTo>
                <a:lnTo>
                  <a:pt x="21650" y="229848"/>
                </a:lnTo>
                <a:lnTo>
                  <a:pt x="54829" y="256365"/>
                </a:lnTo>
                <a:lnTo>
                  <a:pt x="73304" y="258825"/>
                </a:lnTo>
                <a:lnTo>
                  <a:pt x="82794" y="258206"/>
                </a:lnTo>
                <a:lnTo>
                  <a:pt x="119751" y="237124"/>
                </a:lnTo>
                <a:lnTo>
                  <a:pt x="137236" y="202342"/>
                </a:lnTo>
                <a:lnTo>
                  <a:pt x="145434" y="156273"/>
                </a:lnTo>
                <a:lnTo>
                  <a:pt x="146431" y="128905"/>
                </a:lnTo>
                <a:lnTo>
                  <a:pt x="146212" y="116784"/>
                </a:lnTo>
                <a:lnTo>
                  <a:pt x="140905" y="69990"/>
                </a:lnTo>
                <a:lnTo>
                  <a:pt x="126505" y="31388"/>
                </a:lnTo>
                <a:lnTo>
                  <a:pt x="92630" y="2746"/>
                </a:lnTo>
                <a:lnTo>
                  <a:pt x="73304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45095" y="766572"/>
            <a:ext cx="344170" cy="281940"/>
          </a:xfrm>
          <a:custGeom>
            <a:avLst/>
            <a:gdLst/>
            <a:ahLst/>
            <a:cxnLst/>
            <a:rect l="l" t="t" r="r" b="b"/>
            <a:pathLst>
              <a:path w="344170" h="281940">
                <a:moveTo>
                  <a:pt x="0" y="0"/>
                </a:moveTo>
                <a:lnTo>
                  <a:pt x="152400" y="0"/>
                </a:lnTo>
                <a:lnTo>
                  <a:pt x="152400" y="15493"/>
                </a:lnTo>
                <a:lnTo>
                  <a:pt x="148335" y="15748"/>
                </a:lnTo>
                <a:lnTo>
                  <a:pt x="143382" y="16382"/>
                </a:lnTo>
                <a:lnTo>
                  <a:pt x="137668" y="17525"/>
                </a:lnTo>
                <a:lnTo>
                  <a:pt x="131952" y="18541"/>
                </a:lnTo>
                <a:lnTo>
                  <a:pt x="127634" y="19557"/>
                </a:lnTo>
                <a:lnTo>
                  <a:pt x="124586" y="20447"/>
                </a:lnTo>
                <a:lnTo>
                  <a:pt x="119379" y="22225"/>
                </a:lnTo>
                <a:lnTo>
                  <a:pt x="115950" y="24891"/>
                </a:lnTo>
                <a:lnTo>
                  <a:pt x="114300" y="28701"/>
                </a:lnTo>
                <a:lnTo>
                  <a:pt x="112649" y="32512"/>
                </a:lnTo>
                <a:lnTo>
                  <a:pt x="111886" y="36449"/>
                </a:lnTo>
                <a:lnTo>
                  <a:pt x="111886" y="40766"/>
                </a:lnTo>
                <a:lnTo>
                  <a:pt x="111886" y="124967"/>
                </a:lnTo>
                <a:lnTo>
                  <a:pt x="232282" y="124967"/>
                </a:lnTo>
                <a:lnTo>
                  <a:pt x="232282" y="42672"/>
                </a:lnTo>
                <a:lnTo>
                  <a:pt x="232282" y="38100"/>
                </a:lnTo>
                <a:lnTo>
                  <a:pt x="231394" y="34162"/>
                </a:lnTo>
                <a:lnTo>
                  <a:pt x="229615" y="30987"/>
                </a:lnTo>
                <a:lnTo>
                  <a:pt x="227964" y="27812"/>
                </a:lnTo>
                <a:lnTo>
                  <a:pt x="205485" y="18161"/>
                </a:lnTo>
                <a:lnTo>
                  <a:pt x="199771" y="16763"/>
                </a:lnTo>
                <a:lnTo>
                  <a:pt x="195199" y="15875"/>
                </a:lnTo>
                <a:lnTo>
                  <a:pt x="191770" y="15493"/>
                </a:lnTo>
                <a:lnTo>
                  <a:pt x="191770" y="0"/>
                </a:lnTo>
                <a:lnTo>
                  <a:pt x="344170" y="0"/>
                </a:lnTo>
                <a:lnTo>
                  <a:pt x="344170" y="15493"/>
                </a:lnTo>
                <a:lnTo>
                  <a:pt x="339851" y="15748"/>
                </a:lnTo>
                <a:lnTo>
                  <a:pt x="335152" y="16382"/>
                </a:lnTo>
                <a:lnTo>
                  <a:pt x="305434" y="28575"/>
                </a:lnTo>
                <a:lnTo>
                  <a:pt x="303656" y="32385"/>
                </a:lnTo>
                <a:lnTo>
                  <a:pt x="302768" y="36322"/>
                </a:lnTo>
                <a:lnTo>
                  <a:pt x="302768" y="40766"/>
                </a:lnTo>
                <a:lnTo>
                  <a:pt x="302768" y="240411"/>
                </a:lnTo>
                <a:lnTo>
                  <a:pt x="302768" y="245237"/>
                </a:lnTo>
                <a:lnTo>
                  <a:pt x="303656" y="249174"/>
                </a:lnTo>
                <a:lnTo>
                  <a:pt x="305434" y="252475"/>
                </a:lnTo>
                <a:lnTo>
                  <a:pt x="307085" y="255904"/>
                </a:lnTo>
                <a:lnTo>
                  <a:pt x="329310" y="264413"/>
                </a:lnTo>
                <a:lnTo>
                  <a:pt x="335279" y="265556"/>
                </a:lnTo>
                <a:lnTo>
                  <a:pt x="340232" y="266191"/>
                </a:lnTo>
                <a:lnTo>
                  <a:pt x="344170" y="266445"/>
                </a:lnTo>
                <a:lnTo>
                  <a:pt x="344170" y="281939"/>
                </a:lnTo>
                <a:lnTo>
                  <a:pt x="191770" y="281939"/>
                </a:lnTo>
                <a:lnTo>
                  <a:pt x="191770" y="266445"/>
                </a:lnTo>
                <a:lnTo>
                  <a:pt x="195072" y="266191"/>
                </a:lnTo>
                <a:lnTo>
                  <a:pt x="199898" y="265811"/>
                </a:lnTo>
                <a:lnTo>
                  <a:pt x="206248" y="265302"/>
                </a:lnTo>
                <a:lnTo>
                  <a:pt x="212598" y="264667"/>
                </a:lnTo>
                <a:lnTo>
                  <a:pt x="216915" y="263905"/>
                </a:lnTo>
                <a:lnTo>
                  <a:pt x="219328" y="262889"/>
                </a:lnTo>
                <a:lnTo>
                  <a:pt x="224281" y="260857"/>
                </a:lnTo>
                <a:lnTo>
                  <a:pt x="227583" y="258317"/>
                </a:lnTo>
                <a:lnTo>
                  <a:pt x="229488" y="255015"/>
                </a:lnTo>
                <a:lnTo>
                  <a:pt x="231267" y="251713"/>
                </a:lnTo>
                <a:lnTo>
                  <a:pt x="232282" y="247650"/>
                </a:lnTo>
                <a:lnTo>
                  <a:pt x="232282" y="242569"/>
                </a:lnTo>
                <a:lnTo>
                  <a:pt x="232282" y="145414"/>
                </a:lnTo>
                <a:lnTo>
                  <a:pt x="111886" y="145414"/>
                </a:lnTo>
                <a:lnTo>
                  <a:pt x="111886" y="240411"/>
                </a:lnTo>
                <a:lnTo>
                  <a:pt x="111886" y="244855"/>
                </a:lnTo>
                <a:lnTo>
                  <a:pt x="124586" y="260857"/>
                </a:lnTo>
                <a:lnTo>
                  <a:pt x="127126" y="262000"/>
                </a:lnTo>
                <a:lnTo>
                  <a:pt x="152400" y="266445"/>
                </a:lnTo>
                <a:lnTo>
                  <a:pt x="152400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3301" y="266318"/>
                </a:lnTo>
                <a:lnTo>
                  <a:pt x="8127" y="265938"/>
                </a:lnTo>
                <a:lnTo>
                  <a:pt x="14604" y="265175"/>
                </a:lnTo>
                <a:lnTo>
                  <a:pt x="21081" y="264413"/>
                </a:lnTo>
                <a:lnTo>
                  <a:pt x="25653" y="263525"/>
                </a:lnTo>
                <a:lnTo>
                  <a:pt x="28575" y="262508"/>
                </a:lnTo>
                <a:lnTo>
                  <a:pt x="33400" y="260730"/>
                </a:lnTo>
                <a:lnTo>
                  <a:pt x="36702" y="258190"/>
                </a:lnTo>
                <a:lnTo>
                  <a:pt x="38480" y="254635"/>
                </a:lnTo>
                <a:lnTo>
                  <a:pt x="40385" y="251078"/>
                </a:lnTo>
                <a:lnTo>
                  <a:pt x="41275" y="247014"/>
                </a:lnTo>
                <a:lnTo>
                  <a:pt x="41275" y="242188"/>
                </a:lnTo>
                <a:lnTo>
                  <a:pt x="41275" y="42672"/>
                </a:lnTo>
                <a:lnTo>
                  <a:pt x="41275" y="38100"/>
                </a:lnTo>
                <a:lnTo>
                  <a:pt x="40512" y="34162"/>
                </a:lnTo>
                <a:lnTo>
                  <a:pt x="38861" y="30987"/>
                </a:lnTo>
                <a:lnTo>
                  <a:pt x="37210" y="27812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87311" y="766572"/>
            <a:ext cx="269875" cy="281940"/>
          </a:xfrm>
          <a:custGeom>
            <a:avLst/>
            <a:gdLst/>
            <a:ahLst/>
            <a:cxnLst/>
            <a:rect l="l" t="t" r="r" b="b"/>
            <a:pathLst>
              <a:path w="269875" h="281940">
                <a:moveTo>
                  <a:pt x="0" y="0"/>
                </a:moveTo>
                <a:lnTo>
                  <a:pt x="249936" y="0"/>
                </a:lnTo>
                <a:lnTo>
                  <a:pt x="249936" y="71881"/>
                </a:lnTo>
                <a:lnTo>
                  <a:pt x="234823" y="71881"/>
                </a:lnTo>
                <a:lnTo>
                  <a:pt x="231441" y="63857"/>
                </a:lnTo>
                <a:lnTo>
                  <a:pt x="227012" y="55784"/>
                </a:lnTo>
                <a:lnTo>
                  <a:pt x="200929" y="26400"/>
                </a:lnTo>
                <a:lnTo>
                  <a:pt x="170307" y="18414"/>
                </a:lnTo>
                <a:lnTo>
                  <a:pt x="163322" y="18161"/>
                </a:lnTo>
                <a:lnTo>
                  <a:pt x="157480" y="18033"/>
                </a:lnTo>
                <a:lnTo>
                  <a:pt x="152781" y="18033"/>
                </a:lnTo>
                <a:lnTo>
                  <a:pt x="111887" y="18033"/>
                </a:lnTo>
                <a:lnTo>
                  <a:pt x="111887" y="126745"/>
                </a:lnTo>
                <a:lnTo>
                  <a:pt x="140843" y="126745"/>
                </a:lnTo>
                <a:lnTo>
                  <a:pt x="148209" y="126745"/>
                </a:lnTo>
                <a:lnTo>
                  <a:pt x="183134" y="105790"/>
                </a:lnTo>
                <a:lnTo>
                  <a:pt x="192278" y="78104"/>
                </a:lnTo>
                <a:lnTo>
                  <a:pt x="207391" y="78104"/>
                </a:lnTo>
                <a:lnTo>
                  <a:pt x="207391" y="195706"/>
                </a:lnTo>
                <a:lnTo>
                  <a:pt x="192278" y="195706"/>
                </a:lnTo>
                <a:lnTo>
                  <a:pt x="191516" y="190118"/>
                </a:lnTo>
                <a:lnTo>
                  <a:pt x="189484" y="183133"/>
                </a:lnTo>
                <a:lnTo>
                  <a:pt x="167513" y="149351"/>
                </a:lnTo>
                <a:lnTo>
                  <a:pt x="161544" y="147574"/>
                </a:lnTo>
                <a:lnTo>
                  <a:pt x="155575" y="145795"/>
                </a:lnTo>
                <a:lnTo>
                  <a:pt x="148717" y="144906"/>
                </a:lnTo>
                <a:lnTo>
                  <a:pt x="140843" y="144906"/>
                </a:lnTo>
                <a:lnTo>
                  <a:pt x="111887" y="144906"/>
                </a:lnTo>
                <a:lnTo>
                  <a:pt x="111887" y="226060"/>
                </a:lnTo>
                <a:lnTo>
                  <a:pt x="111887" y="234568"/>
                </a:lnTo>
                <a:lnTo>
                  <a:pt x="112522" y="241300"/>
                </a:lnTo>
                <a:lnTo>
                  <a:pt x="113792" y="246252"/>
                </a:lnTo>
                <a:lnTo>
                  <a:pt x="115062" y="251205"/>
                </a:lnTo>
                <a:lnTo>
                  <a:pt x="117348" y="255015"/>
                </a:lnTo>
                <a:lnTo>
                  <a:pt x="120777" y="257682"/>
                </a:lnTo>
                <a:lnTo>
                  <a:pt x="124079" y="260223"/>
                </a:lnTo>
                <a:lnTo>
                  <a:pt x="128651" y="261874"/>
                </a:lnTo>
                <a:lnTo>
                  <a:pt x="134366" y="262636"/>
                </a:lnTo>
                <a:lnTo>
                  <a:pt x="140208" y="263525"/>
                </a:lnTo>
                <a:lnTo>
                  <a:pt x="147955" y="263905"/>
                </a:lnTo>
                <a:lnTo>
                  <a:pt x="157988" y="263905"/>
                </a:lnTo>
                <a:lnTo>
                  <a:pt x="162560" y="263905"/>
                </a:lnTo>
                <a:lnTo>
                  <a:pt x="168148" y="263778"/>
                </a:lnTo>
                <a:lnTo>
                  <a:pt x="174625" y="263651"/>
                </a:lnTo>
                <a:lnTo>
                  <a:pt x="181102" y="263525"/>
                </a:lnTo>
                <a:lnTo>
                  <a:pt x="186817" y="263143"/>
                </a:lnTo>
                <a:lnTo>
                  <a:pt x="191770" y="262508"/>
                </a:lnTo>
                <a:lnTo>
                  <a:pt x="197231" y="261747"/>
                </a:lnTo>
                <a:lnTo>
                  <a:pt x="202438" y="260857"/>
                </a:lnTo>
                <a:lnTo>
                  <a:pt x="207264" y="259461"/>
                </a:lnTo>
                <a:lnTo>
                  <a:pt x="212217" y="258190"/>
                </a:lnTo>
                <a:lnTo>
                  <a:pt x="239649" y="224027"/>
                </a:lnTo>
                <a:lnTo>
                  <a:pt x="255270" y="194182"/>
                </a:lnTo>
                <a:lnTo>
                  <a:pt x="269748" y="194182"/>
                </a:lnTo>
                <a:lnTo>
                  <a:pt x="264414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3683" y="266191"/>
                </a:lnTo>
                <a:lnTo>
                  <a:pt x="8763" y="265683"/>
                </a:lnTo>
                <a:lnTo>
                  <a:pt x="15113" y="264794"/>
                </a:lnTo>
                <a:lnTo>
                  <a:pt x="21463" y="264032"/>
                </a:lnTo>
                <a:lnTo>
                  <a:pt x="25908" y="263143"/>
                </a:lnTo>
                <a:lnTo>
                  <a:pt x="28575" y="262127"/>
                </a:lnTo>
                <a:lnTo>
                  <a:pt x="33655" y="259968"/>
                </a:lnTo>
                <a:lnTo>
                  <a:pt x="36957" y="257301"/>
                </a:lnTo>
                <a:lnTo>
                  <a:pt x="38735" y="254000"/>
                </a:lnTo>
                <a:lnTo>
                  <a:pt x="40513" y="250825"/>
                </a:lnTo>
                <a:lnTo>
                  <a:pt x="41275" y="246633"/>
                </a:lnTo>
                <a:lnTo>
                  <a:pt x="41275" y="241553"/>
                </a:lnTo>
                <a:lnTo>
                  <a:pt x="41275" y="42672"/>
                </a:lnTo>
                <a:lnTo>
                  <a:pt x="41275" y="37973"/>
                </a:lnTo>
                <a:lnTo>
                  <a:pt x="40640" y="34036"/>
                </a:lnTo>
                <a:lnTo>
                  <a:pt x="39116" y="30861"/>
                </a:lnTo>
                <a:lnTo>
                  <a:pt x="37719" y="27812"/>
                </a:lnTo>
                <a:lnTo>
                  <a:pt x="34163" y="25018"/>
                </a:lnTo>
                <a:lnTo>
                  <a:pt x="28575" y="22478"/>
                </a:lnTo>
                <a:lnTo>
                  <a:pt x="25146" y="20827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98035" y="766572"/>
            <a:ext cx="253365" cy="281940"/>
          </a:xfrm>
          <a:custGeom>
            <a:avLst/>
            <a:gdLst/>
            <a:ahLst/>
            <a:cxnLst/>
            <a:rect l="l" t="t" r="r" b="b"/>
            <a:pathLst>
              <a:path w="253364" h="281940">
                <a:moveTo>
                  <a:pt x="0" y="0"/>
                </a:moveTo>
                <a:lnTo>
                  <a:pt x="253364" y="0"/>
                </a:lnTo>
                <a:lnTo>
                  <a:pt x="253364" y="75311"/>
                </a:lnTo>
                <a:lnTo>
                  <a:pt x="237871" y="75311"/>
                </a:lnTo>
                <a:lnTo>
                  <a:pt x="234390" y="66978"/>
                </a:lnTo>
                <a:lnTo>
                  <a:pt x="229838" y="58372"/>
                </a:lnTo>
                <a:lnTo>
                  <a:pt x="203263" y="26034"/>
                </a:lnTo>
                <a:lnTo>
                  <a:pt x="161289" y="18033"/>
                </a:lnTo>
                <a:lnTo>
                  <a:pt x="155701" y="18033"/>
                </a:lnTo>
                <a:lnTo>
                  <a:pt x="111887" y="18033"/>
                </a:lnTo>
                <a:lnTo>
                  <a:pt x="111887" y="128524"/>
                </a:lnTo>
                <a:lnTo>
                  <a:pt x="139826" y="128524"/>
                </a:lnTo>
                <a:lnTo>
                  <a:pt x="147827" y="128524"/>
                </a:lnTo>
                <a:lnTo>
                  <a:pt x="154686" y="127635"/>
                </a:lnTo>
                <a:lnTo>
                  <a:pt x="160527" y="125856"/>
                </a:lnTo>
                <a:lnTo>
                  <a:pt x="166369" y="124078"/>
                </a:lnTo>
                <a:lnTo>
                  <a:pt x="171576" y="120903"/>
                </a:lnTo>
                <a:lnTo>
                  <a:pt x="176022" y="116204"/>
                </a:lnTo>
                <a:lnTo>
                  <a:pt x="179324" y="112902"/>
                </a:lnTo>
                <a:lnTo>
                  <a:pt x="191388" y="79628"/>
                </a:lnTo>
                <a:lnTo>
                  <a:pt x="206375" y="79628"/>
                </a:lnTo>
                <a:lnTo>
                  <a:pt x="206375" y="198247"/>
                </a:lnTo>
                <a:lnTo>
                  <a:pt x="191388" y="198247"/>
                </a:lnTo>
                <a:lnTo>
                  <a:pt x="190753" y="192277"/>
                </a:lnTo>
                <a:lnTo>
                  <a:pt x="188722" y="185038"/>
                </a:lnTo>
                <a:lnTo>
                  <a:pt x="185165" y="176529"/>
                </a:lnTo>
                <a:lnTo>
                  <a:pt x="181610" y="168020"/>
                </a:lnTo>
                <a:lnTo>
                  <a:pt x="178562" y="162305"/>
                </a:lnTo>
                <a:lnTo>
                  <a:pt x="176022" y="159512"/>
                </a:lnTo>
                <a:lnTo>
                  <a:pt x="172212" y="155320"/>
                </a:lnTo>
                <a:lnTo>
                  <a:pt x="167259" y="152145"/>
                </a:lnTo>
                <a:lnTo>
                  <a:pt x="161289" y="150113"/>
                </a:lnTo>
                <a:lnTo>
                  <a:pt x="155321" y="148081"/>
                </a:lnTo>
                <a:lnTo>
                  <a:pt x="148209" y="147065"/>
                </a:lnTo>
                <a:lnTo>
                  <a:pt x="139826" y="147065"/>
                </a:lnTo>
                <a:lnTo>
                  <a:pt x="111887" y="147065"/>
                </a:lnTo>
                <a:lnTo>
                  <a:pt x="111887" y="240411"/>
                </a:lnTo>
                <a:lnTo>
                  <a:pt x="111887" y="245237"/>
                </a:lnTo>
                <a:lnTo>
                  <a:pt x="112775" y="249300"/>
                </a:lnTo>
                <a:lnTo>
                  <a:pt x="114553" y="252602"/>
                </a:lnTo>
                <a:lnTo>
                  <a:pt x="116331" y="256031"/>
                </a:lnTo>
                <a:lnTo>
                  <a:pt x="152018" y="266445"/>
                </a:lnTo>
                <a:lnTo>
                  <a:pt x="152018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3810" y="266064"/>
                </a:lnTo>
                <a:lnTo>
                  <a:pt x="8889" y="265429"/>
                </a:lnTo>
                <a:lnTo>
                  <a:pt x="15239" y="264794"/>
                </a:lnTo>
                <a:lnTo>
                  <a:pt x="21589" y="264032"/>
                </a:lnTo>
                <a:lnTo>
                  <a:pt x="26035" y="263143"/>
                </a:lnTo>
                <a:lnTo>
                  <a:pt x="28575" y="262127"/>
                </a:lnTo>
                <a:lnTo>
                  <a:pt x="33400" y="260223"/>
                </a:lnTo>
                <a:lnTo>
                  <a:pt x="36702" y="257682"/>
                </a:lnTo>
                <a:lnTo>
                  <a:pt x="38480" y="254380"/>
                </a:lnTo>
                <a:lnTo>
                  <a:pt x="40386" y="250951"/>
                </a:lnTo>
                <a:lnTo>
                  <a:pt x="41275" y="246761"/>
                </a:lnTo>
                <a:lnTo>
                  <a:pt x="41275" y="241553"/>
                </a:lnTo>
                <a:lnTo>
                  <a:pt x="41275" y="42672"/>
                </a:lnTo>
                <a:lnTo>
                  <a:pt x="41275" y="38226"/>
                </a:lnTo>
                <a:lnTo>
                  <a:pt x="40512" y="34289"/>
                </a:lnTo>
                <a:lnTo>
                  <a:pt x="38862" y="30861"/>
                </a:lnTo>
                <a:lnTo>
                  <a:pt x="37211" y="27558"/>
                </a:lnTo>
                <a:lnTo>
                  <a:pt x="33781" y="24764"/>
                </a:lnTo>
                <a:lnTo>
                  <a:pt x="28575" y="22478"/>
                </a:lnTo>
                <a:lnTo>
                  <a:pt x="24891" y="20827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73575" y="757936"/>
            <a:ext cx="2186305" cy="299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9271" y="766572"/>
            <a:ext cx="264795" cy="281940"/>
          </a:xfrm>
          <a:custGeom>
            <a:avLst/>
            <a:gdLst/>
            <a:ahLst/>
            <a:cxnLst/>
            <a:rect l="l" t="t" r="r" b="b"/>
            <a:pathLst>
              <a:path w="264794" h="281940">
                <a:moveTo>
                  <a:pt x="0" y="0"/>
                </a:moveTo>
                <a:lnTo>
                  <a:pt x="155587" y="0"/>
                </a:lnTo>
                <a:lnTo>
                  <a:pt x="181188" y="1093"/>
                </a:lnTo>
                <a:lnTo>
                  <a:pt x="222006" y="9804"/>
                </a:lnTo>
                <a:lnTo>
                  <a:pt x="257536" y="39370"/>
                </a:lnTo>
                <a:lnTo>
                  <a:pt x="264299" y="70485"/>
                </a:lnTo>
                <a:lnTo>
                  <a:pt x="263680" y="82038"/>
                </a:lnTo>
                <a:lnTo>
                  <a:pt x="249041" y="119747"/>
                </a:lnTo>
                <a:lnTo>
                  <a:pt x="218077" y="144662"/>
                </a:lnTo>
                <a:lnTo>
                  <a:pt x="174642" y="157741"/>
                </a:lnTo>
                <a:lnTo>
                  <a:pt x="134912" y="160527"/>
                </a:lnTo>
                <a:lnTo>
                  <a:pt x="111861" y="160527"/>
                </a:lnTo>
                <a:lnTo>
                  <a:pt x="111861" y="239775"/>
                </a:lnTo>
                <a:lnTo>
                  <a:pt x="111861" y="244601"/>
                </a:lnTo>
                <a:lnTo>
                  <a:pt x="112763" y="248665"/>
                </a:lnTo>
                <a:lnTo>
                  <a:pt x="114553" y="252222"/>
                </a:lnTo>
                <a:lnTo>
                  <a:pt x="116331" y="255777"/>
                </a:lnTo>
                <a:lnTo>
                  <a:pt x="137693" y="264032"/>
                </a:lnTo>
                <a:lnTo>
                  <a:pt x="143649" y="265302"/>
                </a:lnTo>
                <a:lnTo>
                  <a:pt x="148729" y="266064"/>
                </a:lnTo>
                <a:lnTo>
                  <a:pt x="152793" y="266445"/>
                </a:lnTo>
                <a:lnTo>
                  <a:pt x="152793" y="281939"/>
                </a:lnTo>
                <a:lnTo>
                  <a:pt x="0" y="281939"/>
                </a:lnTo>
                <a:lnTo>
                  <a:pt x="0" y="266445"/>
                </a:lnTo>
                <a:lnTo>
                  <a:pt x="3848" y="266064"/>
                </a:lnTo>
                <a:lnTo>
                  <a:pt x="8940" y="265429"/>
                </a:lnTo>
                <a:lnTo>
                  <a:pt x="38849" y="254380"/>
                </a:lnTo>
                <a:lnTo>
                  <a:pt x="40500" y="251332"/>
                </a:lnTo>
                <a:lnTo>
                  <a:pt x="41338" y="247014"/>
                </a:lnTo>
                <a:lnTo>
                  <a:pt x="41338" y="241553"/>
                </a:lnTo>
                <a:lnTo>
                  <a:pt x="41338" y="42672"/>
                </a:lnTo>
                <a:lnTo>
                  <a:pt x="41338" y="38100"/>
                </a:lnTo>
                <a:lnTo>
                  <a:pt x="40538" y="34036"/>
                </a:lnTo>
                <a:lnTo>
                  <a:pt x="38950" y="30733"/>
                </a:lnTo>
                <a:lnTo>
                  <a:pt x="37363" y="27304"/>
                </a:lnTo>
                <a:lnTo>
                  <a:pt x="0" y="154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7520" y="757936"/>
            <a:ext cx="1917319" cy="299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498" y="766572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4" h="281940">
                <a:moveTo>
                  <a:pt x="0" y="0"/>
                </a:moveTo>
                <a:lnTo>
                  <a:pt x="273202" y="0"/>
                </a:lnTo>
                <a:lnTo>
                  <a:pt x="273202" y="80644"/>
                </a:lnTo>
                <a:lnTo>
                  <a:pt x="257695" y="80644"/>
                </a:lnTo>
                <a:lnTo>
                  <a:pt x="254162" y="71449"/>
                </a:lnTo>
                <a:lnTo>
                  <a:pt x="249696" y="61944"/>
                </a:lnTo>
                <a:lnTo>
                  <a:pt x="224918" y="26034"/>
                </a:lnTo>
                <a:lnTo>
                  <a:pt x="197243" y="18287"/>
                </a:lnTo>
                <a:lnTo>
                  <a:pt x="191033" y="17906"/>
                </a:lnTo>
                <a:lnTo>
                  <a:pt x="185674" y="17652"/>
                </a:lnTo>
                <a:lnTo>
                  <a:pt x="181178" y="17652"/>
                </a:lnTo>
                <a:lnTo>
                  <a:pt x="171869" y="17652"/>
                </a:lnTo>
                <a:lnTo>
                  <a:pt x="171869" y="238887"/>
                </a:lnTo>
                <a:lnTo>
                  <a:pt x="171869" y="243586"/>
                </a:lnTo>
                <a:lnTo>
                  <a:pt x="172732" y="247776"/>
                </a:lnTo>
                <a:lnTo>
                  <a:pt x="198793" y="263778"/>
                </a:lnTo>
                <a:lnTo>
                  <a:pt x="205219" y="265049"/>
                </a:lnTo>
                <a:lnTo>
                  <a:pt x="210680" y="265938"/>
                </a:lnTo>
                <a:lnTo>
                  <a:pt x="215176" y="266445"/>
                </a:lnTo>
                <a:lnTo>
                  <a:pt x="215176" y="281939"/>
                </a:lnTo>
                <a:lnTo>
                  <a:pt x="58026" y="281939"/>
                </a:lnTo>
                <a:lnTo>
                  <a:pt x="58026" y="266445"/>
                </a:lnTo>
                <a:lnTo>
                  <a:pt x="61861" y="266064"/>
                </a:lnTo>
                <a:lnTo>
                  <a:pt x="67259" y="265429"/>
                </a:lnTo>
                <a:lnTo>
                  <a:pt x="101333" y="245744"/>
                </a:lnTo>
                <a:lnTo>
                  <a:pt x="101333" y="240791"/>
                </a:lnTo>
                <a:lnTo>
                  <a:pt x="101333" y="17652"/>
                </a:lnTo>
                <a:lnTo>
                  <a:pt x="92024" y="17652"/>
                </a:lnTo>
                <a:lnTo>
                  <a:pt x="87528" y="17652"/>
                </a:lnTo>
                <a:lnTo>
                  <a:pt x="82169" y="17906"/>
                </a:lnTo>
                <a:lnTo>
                  <a:pt x="75958" y="18287"/>
                </a:lnTo>
                <a:lnTo>
                  <a:pt x="69748" y="18668"/>
                </a:lnTo>
                <a:lnTo>
                  <a:pt x="64528" y="19176"/>
                </a:lnTo>
                <a:lnTo>
                  <a:pt x="28903" y="52105"/>
                </a:lnTo>
                <a:lnTo>
                  <a:pt x="15506" y="80644"/>
                </a:lnTo>
                <a:lnTo>
                  <a:pt x="0" y="8064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80428" y="758825"/>
            <a:ext cx="236220" cy="297815"/>
          </a:xfrm>
          <a:custGeom>
            <a:avLst/>
            <a:gdLst/>
            <a:ahLst/>
            <a:cxnLst/>
            <a:rect l="l" t="t" r="r" b="b"/>
            <a:pathLst>
              <a:path w="236220" h="297815">
                <a:moveTo>
                  <a:pt x="113411" y="0"/>
                </a:moveTo>
                <a:lnTo>
                  <a:pt x="157352" y="6603"/>
                </a:lnTo>
                <a:lnTo>
                  <a:pt x="189611" y="19685"/>
                </a:lnTo>
                <a:lnTo>
                  <a:pt x="201675" y="7747"/>
                </a:lnTo>
                <a:lnTo>
                  <a:pt x="218948" y="7747"/>
                </a:lnTo>
                <a:lnTo>
                  <a:pt x="220599" y="103886"/>
                </a:lnTo>
                <a:lnTo>
                  <a:pt x="203453" y="103886"/>
                </a:lnTo>
                <a:lnTo>
                  <a:pt x="200360" y="96103"/>
                </a:lnTo>
                <a:lnTo>
                  <a:pt x="196992" y="88201"/>
                </a:lnTo>
                <a:lnTo>
                  <a:pt x="176893" y="50901"/>
                </a:lnTo>
                <a:lnTo>
                  <a:pt x="143396" y="23776"/>
                </a:lnTo>
                <a:lnTo>
                  <a:pt x="120269" y="19812"/>
                </a:lnTo>
                <a:lnTo>
                  <a:pt x="110003" y="20574"/>
                </a:lnTo>
                <a:lnTo>
                  <a:pt x="74914" y="45624"/>
                </a:lnTo>
                <a:lnTo>
                  <a:pt x="71500" y="62102"/>
                </a:lnTo>
                <a:lnTo>
                  <a:pt x="72239" y="70123"/>
                </a:lnTo>
                <a:lnTo>
                  <a:pt x="98456" y="99837"/>
                </a:lnTo>
                <a:lnTo>
                  <a:pt x="135112" y="113601"/>
                </a:lnTo>
                <a:lnTo>
                  <a:pt x="150241" y="118617"/>
                </a:lnTo>
                <a:lnTo>
                  <a:pt x="157666" y="121070"/>
                </a:lnTo>
                <a:lnTo>
                  <a:pt x="202755" y="141366"/>
                </a:lnTo>
                <a:lnTo>
                  <a:pt x="232489" y="180816"/>
                </a:lnTo>
                <a:lnTo>
                  <a:pt x="236220" y="207517"/>
                </a:lnTo>
                <a:lnTo>
                  <a:pt x="235694" y="216590"/>
                </a:lnTo>
                <a:lnTo>
                  <a:pt x="217693" y="258603"/>
                </a:lnTo>
                <a:lnTo>
                  <a:pt x="187547" y="282479"/>
                </a:lnTo>
                <a:lnTo>
                  <a:pt x="145335" y="295735"/>
                </a:lnTo>
                <a:lnTo>
                  <a:pt x="119252" y="297434"/>
                </a:lnTo>
                <a:lnTo>
                  <a:pt x="106533" y="297029"/>
                </a:lnTo>
                <a:lnTo>
                  <a:pt x="60275" y="287575"/>
                </a:lnTo>
                <a:lnTo>
                  <a:pt x="33147" y="275716"/>
                </a:lnTo>
                <a:lnTo>
                  <a:pt x="19430" y="289687"/>
                </a:lnTo>
                <a:lnTo>
                  <a:pt x="2540" y="289687"/>
                </a:lnTo>
                <a:lnTo>
                  <a:pt x="0" y="187705"/>
                </a:lnTo>
                <a:lnTo>
                  <a:pt x="17145" y="187705"/>
                </a:lnTo>
                <a:lnTo>
                  <a:pt x="20194" y="195115"/>
                </a:lnTo>
                <a:lnTo>
                  <a:pt x="23637" y="202691"/>
                </a:lnTo>
                <a:lnTo>
                  <a:pt x="46787" y="240692"/>
                </a:lnTo>
                <a:lnTo>
                  <a:pt x="79628" y="268986"/>
                </a:lnTo>
                <a:lnTo>
                  <a:pt x="114680" y="277367"/>
                </a:lnTo>
                <a:lnTo>
                  <a:pt x="127400" y="276536"/>
                </a:lnTo>
                <a:lnTo>
                  <a:pt x="162397" y="257085"/>
                </a:lnTo>
                <a:lnTo>
                  <a:pt x="170433" y="230886"/>
                </a:lnTo>
                <a:lnTo>
                  <a:pt x="169672" y="222932"/>
                </a:lnTo>
                <a:lnTo>
                  <a:pt x="142700" y="192595"/>
                </a:lnTo>
                <a:lnTo>
                  <a:pt x="112254" y="181022"/>
                </a:lnTo>
                <a:lnTo>
                  <a:pt x="104409" y="178498"/>
                </a:lnTo>
                <a:lnTo>
                  <a:pt x="63373" y="164337"/>
                </a:lnTo>
                <a:lnTo>
                  <a:pt x="28993" y="141835"/>
                </a:lnTo>
                <a:lnTo>
                  <a:pt x="8225" y="97448"/>
                </a:lnTo>
                <a:lnTo>
                  <a:pt x="7366" y="84709"/>
                </a:lnTo>
                <a:lnTo>
                  <a:pt x="7816" y="76569"/>
                </a:lnTo>
                <a:lnTo>
                  <a:pt x="23336" y="38592"/>
                </a:lnTo>
                <a:lnTo>
                  <a:pt x="59203" y="10991"/>
                </a:lnTo>
                <a:lnTo>
                  <a:pt x="101625" y="450"/>
                </a:lnTo>
                <a:lnTo>
                  <a:pt x="113411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64660" y="758825"/>
            <a:ext cx="305435" cy="297815"/>
          </a:xfrm>
          <a:custGeom>
            <a:avLst/>
            <a:gdLst/>
            <a:ahLst/>
            <a:cxnLst/>
            <a:rect l="l" t="t" r="r" b="b"/>
            <a:pathLst>
              <a:path w="305435" h="297815">
                <a:moveTo>
                  <a:pt x="152780" y="0"/>
                </a:moveTo>
                <a:lnTo>
                  <a:pt x="198018" y="5786"/>
                </a:lnTo>
                <a:lnTo>
                  <a:pt x="237998" y="22701"/>
                </a:lnTo>
                <a:lnTo>
                  <a:pt x="269952" y="49141"/>
                </a:lnTo>
                <a:lnTo>
                  <a:pt x="293115" y="85216"/>
                </a:lnTo>
                <a:lnTo>
                  <a:pt x="304671" y="130026"/>
                </a:lnTo>
                <a:lnTo>
                  <a:pt x="305435" y="146812"/>
                </a:lnTo>
                <a:lnTo>
                  <a:pt x="304790" y="162051"/>
                </a:lnTo>
                <a:lnTo>
                  <a:pt x="295021" y="205486"/>
                </a:lnTo>
                <a:lnTo>
                  <a:pt x="274447" y="242812"/>
                </a:lnTo>
                <a:lnTo>
                  <a:pt x="242998" y="271843"/>
                </a:lnTo>
                <a:lnTo>
                  <a:pt x="202693" y="290897"/>
                </a:lnTo>
                <a:lnTo>
                  <a:pt x="151384" y="297434"/>
                </a:lnTo>
                <a:lnTo>
                  <a:pt x="136241" y="296793"/>
                </a:lnTo>
                <a:lnTo>
                  <a:pt x="93217" y="287274"/>
                </a:lnTo>
                <a:lnTo>
                  <a:pt x="55766" y="266985"/>
                </a:lnTo>
                <a:lnTo>
                  <a:pt x="26384" y="236997"/>
                </a:lnTo>
                <a:lnTo>
                  <a:pt x="6857" y="198056"/>
                </a:lnTo>
                <a:lnTo>
                  <a:pt x="0" y="151764"/>
                </a:lnTo>
                <a:lnTo>
                  <a:pt x="738" y="134909"/>
                </a:lnTo>
                <a:lnTo>
                  <a:pt x="11811" y="89153"/>
                </a:lnTo>
                <a:lnTo>
                  <a:pt x="34510" y="51470"/>
                </a:lnTo>
                <a:lnTo>
                  <a:pt x="66675" y="23542"/>
                </a:lnTo>
                <a:lnTo>
                  <a:pt x="107150" y="6000"/>
                </a:lnTo>
                <a:lnTo>
                  <a:pt x="15278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4652" y="758825"/>
            <a:ext cx="305435" cy="297815"/>
          </a:xfrm>
          <a:custGeom>
            <a:avLst/>
            <a:gdLst/>
            <a:ahLst/>
            <a:cxnLst/>
            <a:rect l="l" t="t" r="r" b="b"/>
            <a:pathLst>
              <a:path w="305435" h="297815">
                <a:moveTo>
                  <a:pt x="152781" y="0"/>
                </a:moveTo>
                <a:lnTo>
                  <a:pt x="198018" y="5786"/>
                </a:lnTo>
                <a:lnTo>
                  <a:pt x="237997" y="22701"/>
                </a:lnTo>
                <a:lnTo>
                  <a:pt x="269952" y="49141"/>
                </a:lnTo>
                <a:lnTo>
                  <a:pt x="293116" y="85216"/>
                </a:lnTo>
                <a:lnTo>
                  <a:pt x="304671" y="130026"/>
                </a:lnTo>
                <a:lnTo>
                  <a:pt x="305434" y="146812"/>
                </a:lnTo>
                <a:lnTo>
                  <a:pt x="304790" y="162051"/>
                </a:lnTo>
                <a:lnTo>
                  <a:pt x="295021" y="205486"/>
                </a:lnTo>
                <a:lnTo>
                  <a:pt x="274447" y="242812"/>
                </a:lnTo>
                <a:lnTo>
                  <a:pt x="242998" y="271843"/>
                </a:lnTo>
                <a:lnTo>
                  <a:pt x="202693" y="290897"/>
                </a:lnTo>
                <a:lnTo>
                  <a:pt x="151384" y="297434"/>
                </a:lnTo>
                <a:lnTo>
                  <a:pt x="136241" y="296793"/>
                </a:lnTo>
                <a:lnTo>
                  <a:pt x="93218" y="287274"/>
                </a:lnTo>
                <a:lnTo>
                  <a:pt x="55766" y="266985"/>
                </a:lnTo>
                <a:lnTo>
                  <a:pt x="26384" y="236997"/>
                </a:lnTo>
                <a:lnTo>
                  <a:pt x="6857" y="198056"/>
                </a:lnTo>
                <a:lnTo>
                  <a:pt x="0" y="151764"/>
                </a:lnTo>
                <a:lnTo>
                  <a:pt x="738" y="134909"/>
                </a:lnTo>
                <a:lnTo>
                  <a:pt x="11810" y="89153"/>
                </a:lnTo>
                <a:lnTo>
                  <a:pt x="34510" y="51470"/>
                </a:lnTo>
                <a:lnTo>
                  <a:pt x="66675" y="23542"/>
                </a:lnTo>
                <a:lnTo>
                  <a:pt x="107150" y="6000"/>
                </a:lnTo>
                <a:lnTo>
                  <a:pt x="152781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5921" y="758825"/>
            <a:ext cx="305435" cy="297815"/>
          </a:xfrm>
          <a:custGeom>
            <a:avLst/>
            <a:gdLst/>
            <a:ahLst/>
            <a:cxnLst/>
            <a:rect l="l" t="t" r="r" b="b"/>
            <a:pathLst>
              <a:path w="305434" h="297815">
                <a:moveTo>
                  <a:pt x="152780" y="0"/>
                </a:moveTo>
                <a:lnTo>
                  <a:pt x="197990" y="5786"/>
                </a:lnTo>
                <a:lnTo>
                  <a:pt x="237947" y="22701"/>
                </a:lnTo>
                <a:lnTo>
                  <a:pt x="269967" y="49141"/>
                </a:lnTo>
                <a:lnTo>
                  <a:pt x="293154" y="85216"/>
                </a:lnTo>
                <a:lnTo>
                  <a:pt x="304609" y="130026"/>
                </a:lnTo>
                <a:lnTo>
                  <a:pt x="305371" y="146812"/>
                </a:lnTo>
                <a:lnTo>
                  <a:pt x="304726" y="162051"/>
                </a:lnTo>
                <a:lnTo>
                  <a:pt x="295046" y="205486"/>
                </a:lnTo>
                <a:lnTo>
                  <a:pt x="274404" y="242812"/>
                </a:lnTo>
                <a:lnTo>
                  <a:pt x="242989" y="271843"/>
                </a:lnTo>
                <a:lnTo>
                  <a:pt x="202694" y="290897"/>
                </a:lnTo>
                <a:lnTo>
                  <a:pt x="151396" y="297434"/>
                </a:lnTo>
                <a:lnTo>
                  <a:pt x="136206" y="296793"/>
                </a:lnTo>
                <a:lnTo>
                  <a:pt x="93179" y="287274"/>
                </a:lnTo>
                <a:lnTo>
                  <a:pt x="55741" y="266985"/>
                </a:lnTo>
                <a:lnTo>
                  <a:pt x="26371" y="236997"/>
                </a:lnTo>
                <a:lnTo>
                  <a:pt x="6815" y="198056"/>
                </a:lnTo>
                <a:lnTo>
                  <a:pt x="0" y="151764"/>
                </a:lnTo>
                <a:lnTo>
                  <a:pt x="738" y="134909"/>
                </a:lnTo>
                <a:lnTo>
                  <a:pt x="11823" y="89153"/>
                </a:lnTo>
                <a:lnTo>
                  <a:pt x="34522" y="51470"/>
                </a:lnTo>
                <a:lnTo>
                  <a:pt x="66682" y="23542"/>
                </a:lnTo>
                <a:lnTo>
                  <a:pt x="107169" y="6000"/>
                </a:lnTo>
                <a:lnTo>
                  <a:pt x="152780" y="0"/>
                </a:lnTo>
                <a:close/>
              </a:path>
            </a:pathLst>
          </a:custGeom>
          <a:ln w="3175">
            <a:solidFill>
              <a:srgbClr val="1A1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5940" y="1430782"/>
            <a:ext cx="283146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1900" b="1" spc="-5" dirty="0">
                <a:solidFill>
                  <a:srgbClr val="424455"/>
                </a:solidFill>
                <a:latin typeface="Georgia"/>
                <a:cs typeface="Georgia"/>
              </a:rPr>
              <a:t>1.	</a:t>
            </a:r>
            <a:r>
              <a:rPr sz="2600" b="1" spc="-5" dirty="0">
                <a:latin typeface="Georgia"/>
                <a:cs typeface="Georgia"/>
              </a:rPr>
              <a:t>Tertiary</a:t>
            </a:r>
            <a:r>
              <a:rPr sz="2600" b="1" spc="-70" dirty="0">
                <a:latin typeface="Georgia"/>
                <a:cs typeface="Georgia"/>
              </a:rPr>
              <a:t> </a:t>
            </a:r>
            <a:r>
              <a:rPr sz="2600" b="1" dirty="0">
                <a:latin typeface="Georgia"/>
                <a:cs typeface="Georgia"/>
              </a:rPr>
              <a:t>Hills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35940" y="1863293"/>
            <a:ext cx="555053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1900" b="1" spc="-5" dirty="0">
                <a:solidFill>
                  <a:srgbClr val="424455"/>
                </a:solidFill>
                <a:latin typeface="Georgia"/>
                <a:cs typeface="Georgia"/>
              </a:rPr>
              <a:t>2.	</a:t>
            </a:r>
            <a:r>
              <a:rPr sz="2600" b="1" spc="-5" dirty="0">
                <a:solidFill>
                  <a:srgbClr val="000000"/>
                </a:solidFill>
                <a:latin typeface="Georgia"/>
                <a:cs typeface="Georgia"/>
              </a:rPr>
              <a:t>Uplands/ Pleistocene</a:t>
            </a:r>
            <a:r>
              <a:rPr sz="2600" b="1" spc="-1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2600" b="1" spc="-5" dirty="0">
                <a:solidFill>
                  <a:srgbClr val="000000"/>
                </a:solidFill>
                <a:latin typeface="Georgia"/>
                <a:cs typeface="Georgia"/>
              </a:rPr>
              <a:t>Terrace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200" y="3055620"/>
            <a:ext cx="7010400" cy="631190"/>
          </a:xfrm>
          <a:custGeom>
            <a:avLst/>
            <a:gdLst/>
            <a:ahLst/>
            <a:cxnLst/>
            <a:rect l="l" t="t" r="r" b="b"/>
            <a:pathLst>
              <a:path w="7010400" h="631189">
                <a:moveTo>
                  <a:pt x="6905244" y="0"/>
                </a:moveTo>
                <a:lnTo>
                  <a:pt x="105156" y="0"/>
                </a:lnTo>
                <a:lnTo>
                  <a:pt x="64224" y="8268"/>
                </a:lnTo>
                <a:lnTo>
                  <a:pt x="30799" y="30813"/>
                </a:lnTo>
                <a:lnTo>
                  <a:pt x="8263" y="64240"/>
                </a:lnTo>
                <a:lnTo>
                  <a:pt x="0" y="105155"/>
                </a:lnTo>
                <a:lnTo>
                  <a:pt x="0" y="525779"/>
                </a:lnTo>
                <a:lnTo>
                  <a:pt x="8263" y="566695"/>
                </a:lnTo>
                <a:lnTo>
                  <a:pt x="30799" y="600122"/>
                </a:lnTo>
                <a:lnTo>
                  <a:pt x="64224" y="622667"/>
                </a:lnTo>
                <a:lnTo>
                  <a:pt x="105156" y="630935"/>
                </a:lnTo>
                <a:lnTo>
                  <a:pt x="6905244" y="630935"/>
                </a:lnTo>
                <a:lnTo>
                  <a:pt x="6946159" y="622667"/>
                </a:lnTo>
                <a:lnTo>
                  <a:pt x="6979586" y="600122"/>
                </a:lnTo>
                <a:lnTo>
                  <a:pt x="7002131" y="566695"/>
                </a:lnTo>
                <a:lnTo>
                  <a:pt x="7010400" y="525779"/>
                </a:lnTo>
                <a:lnTo>
                  <a:pt x="7010400" y="105155"/>
                </a:lnTo>
                <a:lnTo>
                  <a:pt x="7002131" y="64240"/>
                </a:lnTo>
                <a:lnTo>
                  <a:pt x="6979586" y="30813"/>
                </a:lnTo>
                <a:lnTo>
                  <a:pt x="6946159" y="8268"/>
                </a:lnTo>
                <a:lnTo>
                  <a:pt x="6905244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7200" y="3055620"/>
            <a:ext cx="7010400" cy="631190"/>
          </a:xfrm>
          <a:custGeom>
            <a:avLst/>
            <a:gdLst/>
            <a:ahLst/>
            <a:cxnLst/>
            <a:rect l="l" t="t" r="r" b="b"/>
            <a:pathLst>
              <a:path w="7010400" h="631189">
                <a:moveTo>
                  <a:pt x="0" y="105155"/>
                </a:moveTo>
                <a:lnTo>
                  <a:pt x="8263" y="64240"/>
                </a:lnTo>
                <a:lnTo>
                  <a:pt x="30799" y="30813"/>
                </a:lnTo>
                <a:lnTo>
                  <a:pt x="64224" y="8268"/>
                </a:lnTo>
                <a:lnTo>
                  <a:pt x="105156" y="0"/>
                </a:lnTo>
                <a:lnTo>
                  <a:pt x="6905244" y="0"/>
                </a:lnTo>
                <a:lnTo>
                  <a:pt x="6946159" y="8268"/>
                </a:lnTo>
                <a:lnTo>
                  <a:pt x="6979586" y="30813"/>
                </a:lnTo>
                <a:lnTo>
                  <a:pt x="7002131" y="64240"/>
                </a:lnTo>
                <a:lnTo>
                  <a:pt x="7010400" y="105155"/>
                </a:lnTo>
                <a:lnTo>
                  <a:pt x="7010400" y="525779"/>
                </a:lnTo>
                <a:lnTo>
                  <a:pt x="7002131" y="566695"/>
                </a:lnTo>
                <a:lnTo>
                  <a:pt x="6979586" y="600122"/>
                </a:lnTo>
                <a:lnTo>
                  <a:pt x="6946159" y="622667"/>
                </a:lnTo>
                <a:lnTo>
                  <a:pt x="6905244" y="630935"/>
                </a:lnTo>
                <a:lnTo>
                  <a:pt x="105156" y="630935"/>
                </a:lnTo>
                <a:lnTo>
                  <a:pt x="64224" y="622667"/>
                </a:lnTo>
                <a:lnTo>
                  <a:pt x="30799" y="600122"/>
                </a:lnTo>
                <a:lnTo>
                  <a:pt x="8263" y="566695"/>
                </a:lnTo>
                <a:lnTo>
                  <a:pt x="0" y="525779"/>
                </a:lnTo>
                <a:lnTo>
                  <a:pt x="0" y="105155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7200" y="4372355"/>
            <a:ext cx="7010400" cy="632460"/>
          </a:xfrm>
          <a:custGeom>
            <a:avLst/>
            <a:gdLst/>
            <a:ahLst/>
            <a:cxnLst/>
            <a:rect l="l" t="t" r="r" b="b"/>
            <a:pathLst>
              <a:path w="7010400" h="632460">
                <a:moveTo>
                  <a:pt x="6904990" y="0"/>
                </a:moveTo>
                <a:lnTo>
                  <a:pt x="105409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09" y="632460"/>
                </a:lnTo>
                <a:lnTo>
                  <a:pt x="6904990" y="632460"/>
                </a:lnTo>
                <a:lnTo>
                  <a:pt x="6945999" y="624169"/>
                </a:lnTo>
                <a:lnTo>
                  <a:pt x="6979507" y="601567"/>
                </a:lnTo>
                <a:lnTo>
                  <a:pt x="7002109" y="568059"/>
                </a:lnTo>
                <a:lnTo>
                  <a:pt x="7010400" y="527050"/>
                </a:lnTo>
                <a:lnTo>
                  <a:pt x="7010400" y="105410"/>
                </a:lnTo>
                <a:lnTo>
                  <a:pt x="7002109" y="64400"/>
                </a:lnTo>
                <a:lnTo>
                  <a:pt x="6979507" y="30892"/>
                </a:lnTo>
                <a:lnTo>
                  <a:pt x="6945999" y="8290"/>
                </a:lnTo>
                <a:lnTo>
                  <a:pt x="6904990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200" y="4372355"/>
            <a:ext cx="7010400" cy="632460"/>
          </a:xfrm>
          <a:custGeom>
            <a:avLst/>
            <a:gdLst/>
            <a:ahLst/>
            <a:cxnLst/>
            <a:rect l="l" t="t" r="r" b="b"/>
            <a:pathLst>
              <a:path w="701040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09" y="0"/>
                </a:lnTo>
                <a:lnTo>
                  <a:pt x="6904990" y="0"/>
                </a:lnTo>
                <a:lnTo>
                  <a:pt x="6945999" y="8290"/>
                </a:lnTo>
                <a:lnTo>
                  <a:pt x="6979507" y="30892"/>
                </a:lnTo>
                <a:lnTo>
                  <a:pt x="7002109" y="64400"/>
                </a:lnTo>
                <a:lnTo>
                  <a:pt x="7010400" y="105410"/>
                </a:lnTo>
                <a:lnTo>
                  <a:pt x="7010400" y="527050"/>
                </a:lnTo>
                <a:lnTo>
                  <a:pt x="7002109" y="568059"/>
                </a:lnTo>
                <a:lnTo>
                  <a:pt x="6979507" y="601567"/>
                </a:lnTo>
                <a:lnTo>
                  <a:pt x="6945999" y="624169"/>
                </a:lnTo>
                <a:lnTo>
                  <a:pt x="6904990" y="632460"/>
                </a:lnTo>
                <a:lnTo>
                  <a:pt x="105409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35940" y="2296795"/>
            <a:ext cx="5078730" cy="3689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5"/>
              </a:spcBef>
              <a:buClr>
                <a:srgbClr val="424455"/>
              </a:buClr>
              <a:buSzPct val="73076"/>
              <a:buAutoNum type="arabicPeriod" startAt="3"/>
              <a:tabLst>
                <a:tab pos="527685" algn="l"/>
                <a:tab pos="528320" algn="l"/>
              </a:tabLst>
            </a:pPr>
            <a:r>
              <a:rPr sz="2600" b="1" spc="-5" dirty="0">
                <a:latin typeface="Georgia"/>
                <a:cs typeface="Georgia"/>
              </a:rPr>
              <a:t>Recent</a:t>
            </a:r>
            <a:r>
              <a:rPr sz="2600" b="1" spc="-10" dirty="0">
                <a:latin typeface="Georgia"/>
                <a:cs typeface="Georgia"/>
              </a:rPr>
              <a:t> </a:t>
            </a:r>
            <a:r>
              <a:rPr sz="2600" b="1" spc="-5" dirty="0">
                <a:latin typeface="Georgia"/>
                <a:cs typeface="Georgia"/>
              </a:rPr>
              <a:t>Floodplains</a:t>
            </a:r>
            <a:endParaRPr sz="2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24455"/>
              </a:buClr>
              <a:buFont typeface="Georgia"/>
              <a:buAutoNum type="arabicPeriod" startAt="3"/>
            </a:pPr>
            <a:endParaRPr sz="2850">
              <a:latin typeface="Times New Roman"/>
              <a:cs typeface="Times New Roman"/>
            </a:endParaRPr>
          </a:p>
          <a:p>
            <a:pPr marL="54610">
              <a:lnSpc>
                <a:spcPct val="100000"/>
              </a:lnSpc>
            </a:pPr>
            <a:r>
              <a:rPr sz="2700" b="1" spc="-5" dirty="0">
                <a:solidFill>
                  <a:srgbClr val="FFFFFF"/>
                </a:solidFill>
                <a:latin typeface="Georgia"/>
                <a:cs typeface="Georgia"/>
              </a:rPr>
              <a:t>Tertiary</a:t>
            </a:r>
            <a:r>
              <a:rPr sz="27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Georgia"/>
                <a:cs typeface="Georgia"/>
              </a:rPr>
              <a:t>Hills</a:t>
            </a:r>
            <a:endParaRPr sz="2700">
              <a:latin typeface="Georgia"/>
              <a:cs typeface="Georgia"/>
            </a:endParaRPr>
          </a:p>
          <a:p>
            <a:pPr marL="372110" lvl="1" indent="-229235">
              <a:lnSpc>
                <a:spcPct val="100000"/>
              </a:lnSpc>
              <a:spcBef>
                <a:spcPts val="1015"/>
              </a:spcBef>
              <a:buChar char="•"/>
              <a:tabLst>
                <a:tab pos="372745" algn="l"/>
              </a:tabLst>
            </a:pPr>
            <a:r>
              <a:rPr sz="2100" dirty="0">
                <a:latin typeface="Georgia"/>
                <a:cs typeface="Georgia"/>
              </a:rPr>
              <a:t>Low </a:t>
            </a:r>
            <a:r>
              <a:rPr sz="2100" spc="-5" dirty="0">
                <a:latin typeface="Georgia"/>
                <a:cs typeface="Georgia"/>
              </a:rPr>
              <a:t>hill</a:t>
            </a:r>
            <a:r>
              <a:rPr sz="2100" spc="-10" dirty="0">
                <a:latin typeface="Georgia"/>
                <a:cs typeface="Georgia"/>
              </a:rPr>
              <a:t> </a:t>
            </a:r>
            <a:r>
              <a:rPr sz="2100" spc="-5" dirty="0">
                <a:latin typeface="Georgia"/>
                <a:cs typeface="Georgia"/>
              </a:rPr>
              <a:t>ranges</a:t>
            </a:r>
            <a:endParaRPr sz="2100">
              <a:latin typeface="Georgia"/>
              <a:cs typeface="Georgia"/>
            </a:endParaRPr>
          </a:p>
          <a:p>
            <a:pPr marL="372110" lvl="1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372745" algn="l"/>
              </a:tabLst>
            </a:pPr>
            <a:r>
              <a:rPr sz="2100" dirty="0">
                <a:latin typeface="Georgia"/>
                <a:cs typeface="Georgia"/>
              </a:rPr>
              <a:t>High </a:t>
            </a:r>
            <a:r>
              <a:rPr sz="2100" spc="-5" dirty="0">
                <a:latin typeface="Georgia"/>
                <a:cs typeface="Georgia"/>
              </a:rPr>
              <a:t>hill or mountain </a:t>
            </a:r>
            <a:r>
              <a:rPr sz="2100" dirty="0">
                <a:latin typeface="Georgia"/>
                <a:cs typeface="Georgia"/>
              </a:rPr>
              <a:t>ranges</a:t>
            </a:r>
            <a:endParaRPr sz="2100">
              <a:latin typeface="Georgia"/>
              <a:cs typeface="Georgia"/>
            </a:endParaRPr>
          </a:p>
          <a:p>
            <a:pPr marL="54610">
              <a:lnSpc>
                <a:spcPct val="100000"/>
              </a:lnSpc>
              <a:spcBef>
                <a:spcPts val="980"/>
              </a:spcBef>
            </a:pPr>
            <a:r>
              <a:rPr sz="2700" b="1" spc="-5" dirty="0">
                <a:solidFill>
                  <a:srgbClr val="FFFFFF"/>
                </a:solidFill>
                <a:latin typeface="Georgia"/>
                <a:cs typeface="Georgia"/>
              </a:rPr>
              <a:t>Uplands/Pleistocene</a:t>
            </a:r>
            <a:r>
              <a:rPr sz="2700" b="1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Georgia"/>
                <a:cs typeface="Georgia"/>
              </a:rPr>
              <a:t>terrace</a:t>
            </a:r>
            <a:endParaRPr sz="2700">
              <a:latin typeface="Georgia"/>
              <a:cs typeface="Georgia"/>
            </a:endParaRPr>
          </a:p>
          <a:p>
            <a:pPr marL="372110" lvl="1" indent="-229235">
              <a:lnSpc>
                <a:spcPct val="100000"/>
              </a:lnSpc>
              <a:spcBef>
                <a:spcPts val="1010"/>
              </a:spcBef>
              <a:buChar char="•"/>
              <a:tabLst>
                <a:tab pos="372745" algn="l"/>
              </a:tabLst>
            </a:pPr>
            <a:r>
              <a:rPr sz="2100" spc="-5" dirty="0">
                <a:latin typeface="Georgia"/>
                <a:cs typeface="Georgia"/>
              </a:rPr>
              <a:t>Barind</a:t>
            </a:r>
            <a:r>
              <a:rPr sz="2100" spc="5" dirty="0">
                <a:latin typeface="Georgia"/>
                <a:cs typeface="Georgia"/>
              </a:rPr>
              <a:t> </a:t>
            </a:r>
            <a:r>
              <a:rPr sz="2100" spc="-5" dirty="0">
                <a:latin typeface="Georgia"/>
                <a:cs typeface="Georgia"/>
              </a:rPr>
              <a:t>tract</a:t>
            </a:r>
            <a:endParaRPr sz="2100">
              <a:latin typeface="Georgia"/>
              <a:cs typeface="Georgia"/>
            </a:endParaRPr>
          </a:p>
          <a:p>
            <a:pPr marL="372110" lvl="1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372745" algn="l"/>
              </a:tabLst>
            </a:pPr>
            <a:r>
              <a:rPr sz="2100" spc="-5" dirty="0">
                <a:latin typeface="Georgia"/>
                <a:cs typeface="Georgia"/>
              </a:rPr>
              <a:t>Madhupur</a:t>
            </a:r>
            <a:r>
              <a:rPr sz="2100" dirty="0">
                <a:latin typeface="Georgia"/>
                <a:cs typeface="Georgia"/>
              </a:rPr>
              <a:t> </a:t>
            </a:r>
            <a:r>
              <a:rPr sz="2100" spc="-5" dirty="0">
                <a:latin typeface="Georgia"/>
                <a:cs typeface="Georgia"/>
              </a:rPr>
              <a:t>tract</a:t>
            </a:r>
            <a:endParaRPr sz="2100">
              <a:latin typeface="Georgia"/>
              <a:cs typeface="Georgia"/>
            </a:endParaRPr>
          </a:p>
          <a:p>
            <a:pPr marL="372110" lvl="1" indent="-229235">
              <a:lnSpc>
                <a:spcPct val="100000"/>
              </a:lnSpc>
              <a:spcBef>
                <a:spcPts val="105"/>
              </a:spcBef>
              <a:buChar char="•"/>
              <a:tabLst>
                <a:tab pos="372745" algn="l"/>
              </a:tabLst>
            </a:pPr>
            <a:r>
              <a:rPr sz="2100" spc="-5" dirty="0">
                <a:latin typeface="Georgia"/>
                <a:cs typeface="Georgia"/>
              </a:rPr>
              <a:t>Tippera</a:t>
            </a:r>
            <a:r>
              <a:rPr sz="2100" spc="-10" dirty="0">
                <a:latin typeface="Georgia"/>
                <a:cs typeface="Georgia"/>
              </a:rPr>
              <a:t> </a:t>
            </a:r>
            <a:r>
              <a:rPr sz="2100" dirty="0">
                <a:latin typeface="Georgia"/>
                <a:cs typeface="Georgia"/>
              </a:rPr>
              <a:t>surface</a:t>
            </a:r>
            <a:endParaRPr sz="2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0600" y="537972"/>
            <a:ext cx="6096000" cy="609600"/>
          </a:xfrm>
          <a:custGeom>
            <a:avLst/>
            <a:gdLst/>
            <a:ahLst/>
            <a:cxnLst/>
            <a:rect l="l" t="t" r="r" b="b"/>
            <a:pathLst>
              <a:path w="6096000" h="609600">
                <a:moveTo>
                  <a:pt x="5994400" y="0"/>
                </a:moveTo>
                <a:lnTo>
                  <a:pt x="101600" y="0"/>
                </a:lnTo>
                <a:lnTo>
                  <a:pt x="62054" y="7981"/>
                </a:lnTo>
                <a:lnTo>
                  <a:pt x="29759" y="29749"/>
                </a:lnTo>
                <a:lnTo>
                  <a:pt x="7984" y="62043"/>
                </a:lnTo>
                <a:lnTo>
                  <a:pt x="0" y="101600"/>
                </a:lnTo>
                <a:lnTo>
                  <a:pt x="0" y="508000"/>
                </a:lnTo>
                <a:lnTo>
                  <a:pt x="7984" y="547556"/>
                </a:lnTo>
                <a:lnTo>
                  <a:pt x="29759" y="579850"/>
                </a:lnTo>
                <a:lnTo>
                  <a:pt x="62054" y="601618"/>
                </a:lnTo>
                <a:lnTo>
                  <a:pt x="101600" y="609600"/>
                </a:lnTo>
                <a:lnTo>
                  <a:pt x="5994400" y="609600"/>
                </a:lnTo>
                <a:lnTo>
                  <a:pt x="6033956" y="601618"/>
                </a:lnTo>
                <a:lnTo>
                  <a:pt x="6066250" y="579850"/>
                </a:lnTo>
                <a:lnTo>
                  <a:pt x="6088018" y="547556"/>
                </a:lnTo>
                <a:lnTo>
                  <a:pt x="6096000" y="508000"/>
                </a:lnTo>
                <a:lnTo>
                  <a:pt x="6096000" y="101600"/>
                </a:lnTo>
                <a:lnTo>
                  <a:pt x="6088018" y="62043"/>
                </a:lnTo>
                <a:lnTo>
                  <a:pt x="6066250" y="29749"/>
                </a:lnTo>
                <a:lnTo>
                  <a:pt x="6033956" y="7981"/>
                </a:lnTo>
                <a:lnTo>
                  <a:pt x="5994400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600" y="537972"/>
            <a:ext cx="6096000" cy="609600"/>
          </a:xfrm>
          <a:custGeom>
            <a:avLst/>
            <a:gdLst/>
            <a:ahLst/>
            <a:cxnLst/>
            <a:rect l="l" t="t" r="r" b="b"/>
            <a:pathLst>
              <a:path w="6096000" h="609600">
                <a:moveTo>
                  <a:pt x="0" y="101600"/>
                </a:moveTo>
                <a:lnTo>
                  <a:pt x="7984" y="62043"/>
                </a:lnTo>
                <a:lnTo>
                  <a:pt x="29759" y="29749"/>
                </a:lnTo>
                <a:lnTo>
                  <a:pt x="62054" y="7981"/>
                </a:lnTo>
                <a:lnTo>
                  <a:pt x="101600" y="0"/>
                </a:lnTo>
                <a:lnTo>
                  <a:pt x="5994400" y="0"/>
                </a:lnTo>
                <a:lnTo>
                  <a:pt x="6033956" y="7981"/>
                </a:lnTo>
                <a:lnTo>
                  <a:pt x="6066250" y="29749"/>
                </a:lnTo>
                <a:lnTo>
                  <a:pt x="6088018" y="62043"/>
                </a:lnTo>
                <a:lnTo>
                  <a:pt x="6096000" y="101600"/>
                </a:lnTo>
                <a:lnTo>
                  <a:pt x="6096000" y="508000"/>
                </a:lnTo>
                <a:lnTo>
                  <a:pt x="6088018" y="547556"/>
                </a:lnTo>
                <a:lnTo>
                  <a:pt x="6066250" y="579850"/>
                </a:lnTo>
                <a:lnTo>
                  <a:pt x="6033956" y="601618"/>
                </a:lnTo>
                <a:lnTo>
                  <a:pt x="5994400" y="609600"/>
                </a:lnTo>
                <a:lnTo>
                  <a:pt x="101600" y="609600"/>
                </a:lnTo>
                <a:lnTo>
                  <a:pt x="62054" y="601618"/>
                </a:lnTo>
                <a:lnTo>
                  <a:pt x="29759" y="579850"/>
                </a:lnTo>
                <a:lnTo>
                  <a:pt x="7984" y="547556"/>
                </a:lnTo>
                <a:lnTo>
                  <a:pt x="0" y="508000"/>
                </a:lnTo>
                <a:lnTo>
                  <a:pt x="0" y="101600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4450" y="577977"/>
            <a:ext cx="2954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</a:rPr>
              <a:t>Recent</a:t>
            </a:r>
            <a:r>
              <a:rPr sz="2800" spc="-5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floodplains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171752" y="1109929"/>
            <a:ext cx="4453255" cy="4777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Old himalayan </a:t>
            </a:r>
            <a:r>
              <a:rPr sz="2000" spc="-5" dirty="0">
                <a:latin typeface="Georgia"/>
                <a:cs typeface="Georgia"/>
              </a:rPr>
              <a:t>piedmont</a:t>
            </a:r>
            <a:r>
              <a:rPr sz="2000" spc="-5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Tista</a:t>
            </a:r>
            <a:r>
              <a:rPr sz="2000" spc="-1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Old brahmaputra</a:t>
            </a:r>
            <a:r>
              <a:rPr sz="2000" spc="-2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Jamuna</a:t>
            </a:r>
            <a:r>
              <a:rPr sz="2000" spc="-1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Haor</a:t>
            </a:r>
            <a:r>
              <a:rPr sz="2000" spc="-2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basin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Surma-kushiyara</a:t>
            </a:r>
            <a:r>
              <a:rPr sz="2000" spc="-1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Meghna</a:t>
            </a:r>
            <a:r>
              <a:rPr sz="2000" spc="-2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Ganges </a:t>
            </a:r>
            <a:r>
              <a:rPr sz="2000" dirty="0">
                <a:latin typeface="Georgia"/>
                <a:cs typeface="Georgia"/>
              </a:rPr>
              <a:t>river</a:t>
            </a:r>
            <a:r>
              <a:rPr sz="2000" spc="-8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1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Ganges </a:t>
            </a:r>
            <a:r>
              <a:rPr sz="2000" dirty="0">
                <a:latin typeface="Georgia"/>
                <a:cs typeface="Georgia"/>
              </a:rPr>
              <a:t>tidal</a:t>
            </a:r>
            <a:r>
              <a:rPr sz="2000" spc="-9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floodplain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Sundarbans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Lower atrai</a:t>
            </a:r>
            <a:r>
              <a:rPr sz="2000" spc="-4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basin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Arial</a:t>
            </a:r>
            <a:r>
              <a:rPr sz="2000" spc="-1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beel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Gopalganj-khulna peat</a:t>
            </a:r>
            <a:r>
              <a:rPr sz="2000" spc="-3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basin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Chittagong coastal</a:t>
            </a:r>
            <a:r>
              <a:rPr sz="2000" spc="-4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plain</a:t>
            </a:r>
            <a:endParaRPr sz="2000">
              <a:latin typeface="Georgia"/>
              <a:cs typeface="Georgia"/>
            </a:endParaRPr>
          </a:p>
          <a:p>
            <a:pPr marL="240665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Northern </a:t>
            </a:r>
            <a:r>
              <a:rPr sz="2000" dirty="0">
                <a:latin typeface="Georgia"/>
                <a:cs typeface="Georgia"/>
              </a:rPr>
              <a:t>and </a:t>
            </a:r>
            <a:r>
              <a:rPr sz="2000" spc="-5" dirty="0">
                <a:latin typeface="Georgia"/>
                <a:cs typeface="Georgia"/>
              </a:rPr>
              <a:t>eastern piedmont</a:t>
            </a:r>
            <a:r>
              <a:rPr sz="2000" spc="-6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plain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404215"/>
            <a:ext cx="4398010" cy="22040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1F487C"/>
              </a:buClr>
              <a:buSzPct val="73076"/>
              <a:buFont typeface="Wingdings 2"/>
              <a:buChar char=""/>
              <a:tabLst>
                <a:tab pos="287020" algn="l"/>
              </a:tabLst>
            </a:pPr>
            <a:r>
              <a:rPr sz="2600" spc="-5" dirty="0">
                <a:latin typeface="Georgia"/>
                <a:cs typeface="Georgia"/>
              </a:rPr>
              <a:t>Flood</a:t>
            </a:r>
            <a:r>
              <a:rPr sz="2600" spc="-20" dirty="0">
                <a:latin typeface="Georgia"/>
                <a:cs typeface="Georgia"/>
              </a:rPr>
              <a:t> </a:t>
            </a:r>
            <a:r>
              <a:rPr sz="2600" spc="-5" dirty="0">
                <a:latin typeface="Georgia"/>
                <a:cs typeface="Georgia"/>
              </a:rPr>
              <a:t>plains</a:t>
            </a:r>
            <a:endParaRPr sz="2600">
              <a:latin typeface="Georgia"/>
              <a:cs typeface="Georg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1F487C"/>
              </a:buClr>
              <a:buSzPct val="73076"/>
              <a:buFont typeface="Wingdings"/>
              <a:buChar char=""/>
              <a:tabLst>
                <a:tab pos="287020" algn="l"/>
              </a:tabLst>
            </a:pPr>
            <a:r>
              <a:rPr sz="2600" spc="-5" dirty="0">
                <a:latin typeface="Georgia"/>
                <a:cs typeface="Georgia"/>
              </a:rPr>
              <a:t>Deltaic</a:t>
            </a:r>
            <a:r>
              <a:rPr sz="2600" spc="-15" dirty="0">
                <a:latin typeface="Georgia"/>
                <a:cs typeface="Georgia"/>
              </a:rPr>
              <a:t> </a:t>
            </a:r>
            <a:r>
              <a:rPr sz="2600" spc="-5" dirty="0">
                <a:latin typeface="Georgia"/>
                <a:cs typeface="Georgia"/>
              </a:rPr>
              <a:t>plains</a:t>
            </a:r>
            <a:endParaRPr sz="2600">
              <a:latin typeface="Georgia"/>
              <a:cs typeface="Georg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1F487C"/>
              </a:buClr>
              <a:buSzPct val="73076"/>
              <a:buFont typeface="Wingdings"/>
              <a:buChar char=""/>
              <a:tabLst>
                <a:tab pos="287020" algn="l"/>
              </a:tabLst>
            </a:pPr>
            <a:r>
              <a:rPr sz="2600" spc="-5" dirty="0">
                <a:latin typeface="Georgia"/>
                <a:cs typeface="Georgia"/>
              </a:rPr>
              <a:t>Coastal</a:t>
            </a:r>
            <a:r>
              <a:rPr sz="2600" spc="-10" dirty="0">
                <a:latin typeface="Georgia"/>
                <a:cs typeface="Georgia"/>
              </a:rPr>
              <a:t> </a:t>
            </a:r>
            <a:r>
              <a:rPr sz="2600" spc="-5" dirty="0">
                <a:latin typeface="Georgia"/>
                <a:cs typeface="Georgia"/>
              </a:rPr>
              <a:t>plains</a:t>
            </a:r>
            <a:endParaRPr sz="2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1F487C"/>
                </a:solidFill>
                <a:latin typeface="Georgia"/>
                <a:cs typeface="Georgia"/>
              </a:rPr>
              <a:t>Sea </a:t>
            </a:r>
            <a:r>
              <a:rPr sz="2800" b="1" spc="-10" dirty="0">
                <a:solidFill>
                  <a:srgbClr val="1F487C"/>
                </a:solidFill>
                <a:latin typeface="Georgia"/>
                <a:cs typeface="Georgia"/>
              </a:rPr>
              <a:t>ports </a:t>
            </a:r>
            <a:r>
              <a:rPr sz="2800" b="1" spc="-5" dirty="0">
                <a:solidFill>
                  <a:srgbClr val="1F487C"/>
                </a:solidFill>
                <a:latin typeface="Georgia"/>
                <a:cs typeface="Georgia"/>
              </a:rPr>
              <a:t>of</a:t>
            </a:r>
            <a:r>
              <a:rPr sz="2800" b="1" spc="-20" dirty="0">
                <a:solidFill>
                  <a:srgbClr val="1F487C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1F487C"/>
                </a:solidFill>
                <a:latin typeface="Georgia"/>
                <a:cs typeface="Georgia"/>
              </a:rPr>
              <a:t>Bangladesh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2895600"/>
            <a:ext cx="6400800" cy="1658620"/>
          </a:xfrm>
          <a:custGeom>
            <a:avLst/>
            <a:gdLst/>
            <a:ahLst/>
            <a:cxnLst/>
            <a:rect l="l" t="t" r="r" b="b"/>
            <a:pathLst>
              <a:path w="6400800" h="1658620">
                <a:moveTo>
                  <a:pt x="6234938" y="0"/>
                </a:moveTo>
                <a:lnTo>
                  <a:pt x="165811" y="0"/>
                </a:lnTo>
                <a:lnTo>
                  <a:pt x="121730" y="5927"/>
                </a:lnTo>
                <a:lnTo>
                  <a:pt x="82121" y="22653"/>
                </a:lnTo>
                <a:lnTo>
                  <a:pt x="48563" y="48593"/>
                </a:lnTo>
                <a:lnTo>
                  <a:pt x="22637" y="82164"/>
                </a:lnTo>
                <a:lnTo>
                  <a:pt x="5922" y="121781"/>
                </a:lnTo>
                <a:lnTo>
                  <a:pt x="0" y="165862"/>
                </a:lnTo>
                <a:lnTo>
                  <a:pt x="0" y="1492250"/>
                </a:lnTo>
                <a:lnTo>
                  <a:pt x="5922" y="1536330"/>
                </a:lnTo>
                <a:lnTo>
                  <a:pt x="22637" y="1575947"/>
                </a:lnTo>
                <a:lnTo>
                  <a:pt x="48563" y="1609518"/>
                </a:lnTo>
                <a:lnTo>
                  <a:pt x="82121" y="1635458"/>
                </a:lnTo>
                <a:lnTo>
                  <a:pt x="121730" y="1652184"/>
                </a:lnTo>
                <a:lnTo>
                  <a:pt x="165811" y="1658112"/>
                </a:lnTo>
                <a:lnTo>
                  <a:pt x="6234938" y="1658112"/>
                </a:lnTo>
                <a:lnTo>
                  <a:pt x="6279018" y="1652184"/>
                </a:lnTo>
                <a:lnTo>
                  <a:pt x="6318635" y="1635458"/>
                </a:lnTo>
                <a:lnTo>
                  <a:pt x="6352206" y="1609518"/>
                </a:lnTo>
                <a:lnTo>
                  <a:pt x="6378146" y="1575947"/>
                </a:lnTo>
                <a:lnTo>
                  <a:pt x="6394872" y="1536330"/>
                </a:lnTo>
                <a:lnTo>
                  <a:pt x="6400800" y="1492250"/>
                </a:lnTo>
                <a:lnTo>
                  <a:pt x="6400800" y="165862"/>
                </a:lnTo>
                <a:lnTo>
                  <a:pt x="6394872" y="121781"/>
                </a:lnTo>
                <a:lnTo>
                  <a:pt x="6378146" y="82164"/>
                </a:lnTo>
                <a:lnTo>
                  <a:pt x="6352206" y="48593"/>
                </a:lnTo>
                <a:lnTo>
                  <a:pt x="6318635" y="22653"/>
                </a:lnTo>
                <a:lnTo>
                  <a:pt x="6279018" y="5927"/>
                </a:lnTo>
                <a:lnTo>
                  <a:pt x="6234938" y="0"/>
                </a:lnTo>
                <a:close/>
              </a:path>
            </a:pathLst>
          </a:custGeom>
          <a:solidFill>
            <a:srgbClr val="D0D7E8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0600" y="2895600"/>
            <a:ext cx="6400800" cy="1658620"/>
          </a:xfrm>
          <a:custGeom>
            <a:avLst/>
            <a:gdLst/>
            <a:ahLst/>
            <a:cxnLst/>
            <a:rect l="l" t="t" r="r" b="b"/>
            <a:pathLst>
              <a:path w="6400800" h="1658620">
                <a:moveTo>
                  <a:pt x="0" y="165862"/>
                </a:moveTo>
                <a:lnTo>
                  <a:pt x="5922" y="121781"/>
                </a:lnTo>
                <a:lnTo>
                  <a:pt x="22637" y="82164"/>
                </a:lnTo>
                <a:lnTo>
                  <a:pt x="48563" y="48593"/>
                </a:lnTo>
                <a:lnTo>
                  <a:pt x="82121" y="22653"/>
                </a:lnTo>
                <a:lnTo>
                  <a:pt x="121730" y="5927"/>
                </a:lnTo>
                <a:lnTo>
                  <a:pt x="165811" y="0"/>
                </a:lnTo>
                <a:lnTo>
                  <a:pt x="6234938" y="0"/>
                </a:lnTo>
                <a:lnTo>
                  <a:pt x="6279018" y="5927"/>
                </a:lnTo>
                <a:lnTo>
                  <a:pt x="6318635" y="22653"/>
                </a:lnTo>
                <a:lnTo>
                  <a:pt x="6352206" y="48593"/>
                </a:lnTo>
                <a:lnTo>
                  <a:pt x="6378146" y="82164"/>
                </a:lnTo>
                <a:lnTo>
                  <a:pt x="6394872" y="121781"/>
                </a:lnTo>
                <a:lnTo>
                  <a:pt x="6400800" y="165862"/>
                </a:lnTo>
                <a:lnTo>
                  <a:pt x="6400800" y="1492250"/>
                </a:lnTo>
                <a:lnTo>
                  <a:pt x="6394872" y="1536330"/>
                </a:lnTo>
                <a:lnTo>
                  <a:pt x="6378146" y="1575947"/>
                </a:lnTo>
                <a:lnTo>
                  <a:pt x="6352206" y="1609518"/>
                </a:lnTo>
                <a:lnTo>
                  <a:pt x="6318635" y="1635458"/>
                </a:lnTo>
                <a:lnTo>
                  <a:pt x="6279018" y="1652184"/>
                </a:lnTo>
                <a:lnTo>
                  <a:pt x="6234938" y="1658112"/>
                </a:lnTo>
                <a:lnTo>
                  <a:pt x="165811" y="1658112"/>
                </a:lnTo>
                <a:lnTo>
                  <a:pt x="121730" y="1652184"/>
                </a:lnTo>
                <a:lnTo>
                  <a:pt x="82121" y="1635458"/>
                </a:lnTo>
                <a:lnTo>
                  <a:pt x="48563" y="1609518"/>
                </a:lnTo>
                <a:lnTo>
                  <a:pt x="22637" y="1575947"/>
                </a:lnTo>
                <a:lnTo>
                  <a:pt x="5922" y="1536330"/>
                </a:lnTo>
                <a:lnTo>
                  <a:pt x="0" y="1492250"/>
                </a:lnTo>
                <a:lnTo>
                  <a:pt x="0" y="165862"/>
                </a:lnTo>
                <a:close/>
              </a:path>
            </a:pathLst>
          </a:custGeom>
          <a:ln w="39624">
            <a:solidFill>
              <a:srgbClr val="D0D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4147" y="2953511"/>
            <a:ext cx="2918460" cy="154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4147" y="2953511"/>
            <a:ext cx="2918460" cy="1542415"/>
          </a:xfrm>
          <a:custGeom>
            <a:avLst/>
            <a:gdLst/>
            <a:ahLst/>
            <a:cxnLst/>
            <a:rect l="l" t="t" r="r" b="b"/>
            <a:pathLst>
              <a:path w="2918460" h="1542414">
                <a:moveTo>
                  <a:pt x="0" y="154177"/>
                </a:moveTo>
                <a:lnTo>
                  <a:pt x="7862" y="105468"/>
                </a:lnTo>
                <a:lnTo>
                  <a:pt x="29753" y="63148"/>
                </a:lnTo>
                <a:lnTo>
                  <a:pt x="63132" y="29764"/>
                </a:lnTo>
                <a:lnTo>
                  <a:pt x="105454" y="7865"/>
                </a:lnTo>
                <a:lnTo>
                  <a:pt x="154178" y="0"/>
                </a:lnTo>
                <a:lnTo>
                  <a:pt x="2764281" y="0"/>
                </a:lnTo>
                <a:lnTo>
                  <a:pt x="2812991" y="7865"/>
                </a:lnTo>
                <a:lnTo>
                  <a:pt x="2855311" y="29764"/>
                </a:lnTo>
                <a:lnTo>
                  <a:pt x="2888695" y="63148"/>
                </a:lnTo>
                <a:lnTo>
                  <a:pt x="2910594" y="105468"/>
                </a:lnTo>
                <a:lnTo>
                  <a:pt x="2918460" y="154177"/>
                </a:lnTo>
                <a:lnTo>
                  <a:pt x="2918460" y="1388110"/>
                </a:lnTo>
                <a:lnTo>
                  <a:pt x="2910594" y="1436819"/>
                </a:lnTo>
                <a:lnTo>
                  <a:pt x="2888695" y="1479139"/>
                </a:lnTo>
                <a:lnTo>
                  <a:pt x="2855311" y="1512523"/>
                </a:lnTo>
                <a:lnTo>
                  <a:pt x="2812991" y="1534422"/>
                </a:lnTo>
                <a:lnTo>
                  <a:pt x="2764281" y="1542288"/>
                </a:lnTo>
                <a:lnTo>
                  <a:pt x="154178" y="1542288"/>
                </a:lnTo>
                <a:lnTo>
                  <a:pt x="105454" y="1534422"/>
                </a:lnTo>
                <a:lnTo>
                  <a:pt x="63132" y="1512523"/>
                </a:lnTo>
                <a:lnTo>
                  <a:pt x="29753" y="1479139"/>
                </a:lnTo>
                <a:lnTo>
                  <a:pt x="7862" y="1436819"/>
                </a:lnTo>
                <a:lnTo>
                  <a:pt x="0" y="1388110"/>
                </a:lnTo>
                <a:lnTo>
                  <a:pt x="0" y="154177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5400" y="4552188"/>
            <a:ext cx="2679700" cy="2026920"/>
          </a:xfrm>
          <a:custGeom>
            <a:avLst/>
            <a:gdLst/>
            <a:ahLst/>
            <a:cxnLst/>
            <a:rect l="l" t="t" r="r" b="b"/>
            <a:pathLst>
              <a:path w="2679700" h="2026920">
                <a:moveTo>
                  <a:pt x="2679191" y="0"/>
                </a:moveTo>
                <a:lnTo>
                  <a:pt x="0" y="0"/>
                </a:lnTo>
                <a:lnTo>
                  <a:pt x="0" y="1814093"/>
                </a:lnTo>
                <a:lnTo>
                  <a:pt x="5619" y="1862891"/>
                </a:lnTo>
                <a:lnTo>
                  <a:pt x="21626" y="1907688"/>
                </a:lnTo>
                <a:lnTo>
                  <a:pt x="46746" y="1947204"/>
                </a:lnTo>
                <a:lnTo>
                  <a:pt x="79704" y="1980163"/>
                </a:lnTo>
                <a:lnTo>
                  <a:pt x="119224" y="2005287"/>
                </a:lnTo>
                <a:lnTo>
                  <a:pt x="164032" y="2021298"/>
                </a:lnTo>
                <a:lnTo>
                  <a:pt x="212852" y="2026920"/>
                </a:lnTo>
                <a:lnTo>
                  <a:pt x="2466340" y="2026920"/>
                </a:lnTo>
                <a:lnTo>
                  <a:pt x="2515159" y="2021298"/>
                </a:lnTo>
                <a:lnTo>
                  <a:pt x="2559967" y="2005287"/>
                </a:lnTo>
                <a:lnTo>
                  <a:pt x="2599487" y="1980163"/>
                </a:lnTo>
                <a:lnTo>
                  <a:pt x="2632445" y="1947204"/>
                </a:lnTo>
                <a:lnTo>
                  <a:pt x="2657565" y="1907688"/>
                </a:lnTo>
                <a:lnTo>
                  <a:pt x="2673572" y="1862891"/>
                </a:lnTo>
                <a:lnTo>
                  <a:pt x="2679191" y="1814093"/>
                </a:lnTo>
                <a:lnTo>
                  <a:pt x="267919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5400" y="4552188"/>
            <a:ext cx="2679700" cy="2026920"/>
          </a:xfrm>
          <a:custGeom>
            <a:avLst/>
            <a:gdLst/>
            <a:ahLst/>
            <a:cxnLst/>
            <a:rect l="l" t="t" r="r" b="b"/>
            <a:pathLst>
              <a:path w="2679700" h="2026920">
                <a:moveTo>
                  <a:pt x="2466340" y="2026920"/>
                </a:moveTo>
                <a:lnTo>
                  <a:pt x="212852" y="2026920"/>
                </a:lnTo>
                <a:lnTo>
                  <a:pt x="164032" y="2021298"/>
                </a:lnTo>
                <a:lnTo>
                  <a:pt x="119224" y="2005287"/>
                </a:lnTo>
                <a:lnTo>
                  <a:pt x="79704" y="1980163"/>
                </a:lnTo>
                <a:lnTo>
                  <a:pt x="46746" y="1947204"/>
                </a:lnTo>
                <a:lnTo>
                  <a:pt x="21626" y="1907688"/>
                </a:lnTo>
                <a:lnTo>
                  <a:pt x="5619" y="1862891"/>
                </a:lnTo>
                <a:lnTo>
                  <a:pt x="0" y="1814093"/>
                </a:lnTo>
                <a:lnTo>
                  <a:pt x="0" y="0"/>
                </a:lnTo>
                <a:lnTo>
                  <a:pt x="2679191" y="0"/>
                </a:lnTo>
                <a:lnTo>
                  <a:pt x="2679191" y="1814093"/>
                </a:lnTo>
                <a:lnTo>
                  <a:pt x="2673572" y="1862891"/>
                </a:lnTo>
                <a:lnTo>
                  <a:pt x="2657565" y="1907688"/>
                </a:lnTo>
                <a:lnTo>
                  <a:pt x="2632445" y="1947204"/>
                </a:lnTo>
                <a:lnTo>
                  <a:pt x="2599487" y="1980163"/>
                </a:lnTo>
                <a:lnTo>
                  <a:pt x="2559967" y="2005287"/>
                </a:lnTo>
                <a:lnTo>
                  <a:pt x="2515159" y="2021298"/>
                </a:lnTo>
                <a:lnTo>
                  <a:pt x="2466340" y="2026920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02739" y="4693666"/>
            <a:ext cx="2061845" cy="95694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2735" marR="5080" indent="-280670">
              <a:lnSpc>
                <a:spcPts val="3370"/>
              </a:lnSpc>
              <a:spcBef>
                <a:spcPts val="700"/>
              </a:spcBef>
            </a:pP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Ch</a:t>
            </a:r>
            <a:r>
              <a:rPr sz="3300" spc="5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ttagong  sea</a:t>
            </a:r>
            <a:r>
              <a:rPr sz="33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port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70832" y="2953511"/>
            <a:ext cx="2827019" cy="1542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832" y="2953511"/>
            <a:ext cx="2827020" cy="1542415"/>
          </a:xfrm>
          <a:custGeom>
            <a:avLst/>
            <a:gdLst/>
            <a:ahLst/>
            <a:cxnLst/>
            <a:rect l="l" t="t" r="r" b="b"/>
            <a:pathLst>
              <a:path w="2827020" h="1542414">
                <a:moveTo>
                  <a:pt x="0" y="154177"/>
                </a:moveTo>
                <a:lnTo>
                  <a:pt x="7865" y="105468"/>
                </a:lnTo>
                <a:lnTo>
                  <a:pt x="29764" y="63148"/>
                </a:lnTo>
                <a:lnTo>
                  <a:pt x="63148" y="29764"/>
                </a:lnTo>
                <a:lnTo>
                  <a:pt x="105468" y="7865"/>
                </a:lnTo>
                <a:lnTo>
                  <a:pt x="154177" y="0"/>
                </a:lnTo>
                <a:lnTo>
                  <a:pt x="2672841" y="0"/>
                </a:lnTo>
                <a:lnTo>
                  <a:pt x="2721551" y="7865"/>
                </a:lnTo>
                <a:lnTo>
                  <a:pt x="2763871" y="29764"/>
                </a:lnTo>
                <a:lnTo>
                  <a:pt x="2797255" y="63148"/>
                </a:lnTo>
                <a:lnTo>
                  <a:pt x="2819154" y="105468"/>
                </a:lnTo>
                <a:lnTo>
                  <a:pt x="2827019" y="154177"/>
                </a:lnTo>
                <a:lnTo>
                  <a:pt x="2827019" y="1388110"/>
                </a:lnTo>
                <a:lnTo>
                  <a:pt x="2819154" y="1436819"/>
                </a:lnTo>
                <a:lnTo>
                  <a:pt x="2797255" y="1479139"/>
                </a:lnTo>
                <a:lnTo>
                  <a:pt x="2763871" y="1512523"/>
                </a:lnTo>
                <a:lnTo>
                  <a:pt x="2721551" y="1534422"/>
                </a:lnTo>
                <a:lnTo>
                  <a:pt x="2672841" y="1542288"/>
                </a:lnTo>
                <a:lnTo>
                  <a:pt x="154177" y="1542288"/>
                </a:lnTo>
                <a:lnTo>
                  <a:pt x="105468" y="1534422"/>
                </a:lnTo>
                <a:lnTo>
                  <a:pt x="63148" y="1512523"/>
                </a:lnTo>
                <a:lnTo>
                  <a:pt x="29764" y="1479139"/>
                </a:lnTo>
                <a:lnTo>
                  <a:pt x="7865" y="1436819"/>
                </a:lnTo>
                <a:lnTo>
                  <a:pt x="0" y="1388110"/>
                </a:lnTo>
                <a:lnTo>
                  <a:pt x="0" y="154177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5508" y="4552188"/>
            <a:ext cx="2679700" cy="2026920"/>
          </a:xfrm>
          <a:custGeom>
            <a:avLst/>
            <a:gdLst/>
            <a:ahLst/>
            <a:cxnLst/>
            <a:rect l="l" t="t" r="r" b="b"/>
            <a:pathLst>
              <a:path w="2679700" h="2026920">
                <a:moveTo>
                  <a:pt x="2679191" y="0"/>
                </a:moveTo>
                <a:lnTo>
                  <a:pt x="0" y="0"/>
                </a:lnTo>
                <a:lnTo>
                  <a:pt x="0" y="1814093"/>
                </a:lnTo>
                <a:lnTo>
                  <a:pt x="5619" y="1862891"/>
                </a:lnTo>
                <a:lnTo>
                  <a:pt x="21626" y="1907688"/>
                </a:lnTo>
                <a:lnTo>
                  <a:pt x="46746" y="1947204"/>
                </a:lnTo>
                <a:lnTo>
                  <a:pt x="79704" y="1980163"/>
                </a:lnTo>
                <a:lnTo>
                  <a:pt x="119224" y="2005287"/>
                </a:lnTo>
                <a:lnTo>
                  <a:pt x="164032" y="2021298"/>
                </a:lnTo>
                <a:lnTo>
                  <a:pt x="212851" y="2026920"/>
                </a:lnTo>
                <a:lnTo>
                  <a:pt x="2466340" y="2026920"/>
                </a:lnTo>
                <a:lnTo>
                  <a:pt x="2515159" y="2021298"/>
                </a:lnTo>
                <a:lnTo>
                  <a:pt x="2559967" y="2005287"/>
                </a:lnTo>
                <a:lnTo>
                  <a:pt x="2599487" y="1980163"/>
                </a:lnTo>
                <a:lnTo>
                  <a:pt x="2632445" y="1947204"/>
                </a:lnTo>
                <a:lnTo>
                  <a:pt x="2657565" y="1907688"/>
                </a:lnTo>
                <a:lnTo>
                  <a:pt x="2673572" y="1862891"/>
                </a:lnTo>
                <a:lnTo>
                  <a:pt x="2679191" y="1814093"/>
                </a:lnTo>
                <a:lnTo>
                  <a:pt x="267919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5508" y="4552188"/>
            <a:ext cx="2679700" cy="2026920"/>
          </a:xfrm>
          <a:custGeom>
            <a:avLst/>
            <a:gdLst/>
            <a:ahLst/>
            <a:cxnLst/>
            <a:rect l="l" t="t" r="r" b="b"/>
            <a:pathLst>
              <a:path w="2679700" h="2026920">
                <a:moveTo>
                  <a:pt x="2466340" y="2026920"/>
                </a:moveTo>
                <a:lnTo>
                  <a:pt x="212851" y="2026920"/>
                </a:lnTo>
                <a:lnTo>
                  <a:pt x="164032" y="2021298"/>
                </a:lnTo>
                <a:lnTo>
                  <a:pt x="119224" y="2005287"/>
                </a:lnTo>
                <a:lnTo>
                  <a:pt x="79704" y="1980163"/>
                </a:lnTo>
                <a:lnTo>
                  <a:pt x="46746" y="1947204"/>
                </a:lnTo>
                <a:lnTo>
                  <a:pt x="21626" y="1907688"/>
                </a:lnTo>
                <a:lnTo>
                  <a:pt x="5619" y="1862891"/>
                </a:lnTo>
                <a:lnTo>
                  <a:pt x="0" y="1814093"/>
                </a:lnTo>
                <a:lnTo>
                  <a:pt x="0" y="0"/>
                </a:lnTo>
                <a:lnTo>
                  <a:pt x="2679191" y="0"/>
                </a:lnTo>
                <a:lnTo>
                  <a:pt x="2679191" y="1814093"/>
                </a:lnTo>
                <a:lnTo>
                  <a:pt x="2673572" y="1862891"/>
                </a:lnTo>
                <a:lnTo>
                  <a:pt x="2657565" y="1907688"/>
                </a:lnTo>
                <a:lnTo>
                  <a:pt x="2632445" y="1947204"/>
                </a:lnTo>
                <a:lnTo>
                  <a:pt x="2599487" y="1980163"/>
                </a:lnTo>
                <a:lnTo>
                  <a:pt x="2559967" y="2005287"/>
                </a:lnTo>
                <a:lnTo>
                  <a:pt x="2515159" y="2021298"/>
                </a:lnTo>
                <a:lnTo>
                  <a:pt x="2466340" y="2026920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33264" y="4693666"/>
            <a:ext cx="1501775" cy="95694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indent="34925">
              <a:lnSpc>
                <a:spcPts val="3370"/>
              </a:lnSpc>
              <a:spcBef>
                <a:spcPts val="700"/>
              </a:spcBef>
            </a:pP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Mongla  sea</a:t>
            </a:r>
            <a:r>
              <a:rPr sz="3300" spc="-1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port</a:t>
            </a:r>
            <a:endParaRPr sz="3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592" y="147828"/>
            <a:ext cx="8811768" cy="6566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354" y="148589"/>
            <a:ext cx="8810625" cy="6565900"/>
          </a:xfrm>
          <a:custGeom>
            <a:avLst/>
            <a:gdLst/>
            <a:ahLst/>
            <a:cxnLst/>
            <a:rect l="l" t="t" r="r" b="b"/>
            <a:pathLst>
              <a:path w="8810625" h="6565900">
                <a:moveTo>
                  <a:pt x="775169" y="0"/>
                </a:moveTo>
                <a:lnTo>
                  <a:pt x="8810244" y="0"/>
                </a:lnTo>
                <a:lnTo>
                  <a:pt x="8810244" y="5790222"/>
                </a:lnTo>
                <a:lnTo>
                  <a:pt x="8808829" y="5837443"/>
                </a:lnTo>
                <a:lnTo>
                  <a:pt x="8804638" y="5883916"/>
                </a:lnTo>
                <a:lnTo>
                  <a:pt x="8797753" y="5929560"/>
                </a:lnTo>
                <a:lnTo>
                  <a:pt x="8788255" y="5974293"/>
                </a:lnTo>
                <a:lnTo>
                  <a:pt x="8776224" y="6018035"/>
                </a:lnTo>
                <a:lnTo>
                  <a:pt x="8761742" y="6060704"/>
                </a:lnTo>
                <a:lnTo>
                  <a:pt x="8744890" y="6102220"/>
                </a:lnTo>
                <a:lnTo>
                  <a:pt x="8725750" y="6142501"/>
                </a:lnTo>
                <a:lnTo>
                  <a:pt x="8704401" y="6181466"/>
                </a:lnTo>
                <a:lnTo>
                  <a:pt x="8680925" y="6219034"/>
                </a:lnTo>
                <a:lnTo>
                  <a:pt x="8655404" y="6255124"/>
                </a:lnTo>
                <a:lnTo>
                  <a:pt x="8627918" y="6289655"/>
                </a:lnTo>
                <a:lnTo>
                  <a:pt x="8598549" y="6322545"/>
                </a:lnTo>
                <a:lnTo>
                  <a:pt x="8567377" y="6353715"/>
                </a:lnTo>
                <a:lnTo>
                  <a:pt x="8534485" y="6383082"/>
                </a:lnTo>
                <a:lnTo>
                  <a:pt x="8499952" y="6410566"/>
                </a:lnTo>
                <a:lnTo>
                  <a:pt x="8463860" y="6436085"/>
                </a:lnTo>
                <a:lnTo>
                  <a:pt x="8426290" y="6459559"/>
                </a:lnTo>
                <a:lnTo>
                  <a:pt x="8387323" y="6480906"/>
                </a:lnTo>
                <a:lnTo>
                  <a:pt x="8347040" y="6500045"/>
                </a:lnTo>
                <a:lnTo>
                  <a:pt x="8305523" y="6516895"/>
                </a:lnTo>
                <a:lnTo>
                  <a:pt x="8262853" y="6531376"/>
                </a:lnTo>
                <a:lnTo>
                  <a:pt x="8219110" y="6543405"/>
                </a:lnTo>
                <a:lnTo>
                  <a:pt x="8174375" y="6552903"/>
                </a:lnTo>
                <a:lnTo>
                  <a:pt x="8128731" y="6559787"/>
                </a:lnTo>
                <a:lnTo>
                  <a:pt x="8082257" y="6563977"/>
                </a:lnTo>
                <a:lnTo>
                  <a:pt x="8035036" y="6565391"/>
                </a:lnTo>
                <a:lnTo>
                  <a:pt x="0" y="6565391"/>
                </a:lnTo>
                <a:lnTo>
                  <a:pt x="0" y="775207"/>
                </a:lnTo>
                <a:lnTo>
                  <a:pt x="1414" y="727986"/>
                </a:lnTo>
                <a:lnTo>
                  <a:pt x="5604" y="681512"/>
                </a:lnTo>
                <a:lnTo>
                  <a:pt x="12488" y="635868"/>
                </a:lnTo>
                <a:lnTo>
                  <a:pt x="21986" y="591133"/>
                </a:lnTo>
                <a:lnTo>
                  <a:pt x="34015" y="547390"/>
                </a:lnTo>
                <a:lnTo>
                  <a:pt x="48496" y="504720"/>
                </a:lnTo>
                <a:lnTo>
                  <a:pt x="65346" y="463203"/>
                </a:lnTo>
                <a:lnTo>
                  <a:pt x="84485" y="422920"/>
                </a:lnTo>
                <a:lnTo>
                  <a:pt x="105832" y="383953"/>
                </a:lnTo>
                <a:lnTo>
                  <a:pt x="129306" y="346383"/>
                </a:lnTo>
                <a:lnTo>
                  <a:pt x="154825" y="310291"/>
                </a:lnTo>
                <a:lnTo>
                  <a:pt x="182309" y="275758"/>
                </a:lnTo>
                <a:lnTo>
                  <a:pt x="211676" y="242866"/>
                </a:lnTo>
                <a:lnTo>
                  <a:pt x="242846" y="211694"/>
                </a:lnTo>
                <a:lnTo>
                  <a:pt x="275736" y="182325"/>
                </a:lnTo>
                <a:lnTo>
                  <a:pt x="310267" y="154839"/>
                </a:lnTo>
                <a:lnTo>
                  <a:pt x="346357" y="129318"/>
                </a:lnTo>
                <a:lnTo>
                  <a:pt x="383925" y="105842"/>
                </a:lnTo>
                <a:lnTo>
                  <a:pt x="422890" y="84493"/>
                </a:lnTo>
                <a:lnTo>
                  <a:pt x="463171" y="65353"/>
                </a:lnTo>
                <a:lnTo>
                  <a:pt x="504687" y="48501"/>
                </a:lnTo>
                <a:lnTo>
                  <a:pt x="547356" y="34019"/>
                </a:lnTo>
                <a:lnTo>
                  <a:pt x="591098" y="21988"/>
                </a:lnTo>
                <a:lnTo>
                  <a:pt x="635831" y="12490"/>
                </a:lnTo>
                <a:lnTo>
                  <a:pt x="681475" y="5605"/>
                </a:lnTo>
                <a:lnTo>
                  <a:pt x="727948" y="1414"/>
                </a:lnTo>
                <a:lnTo>
                  <a:pt x="775169" y="0"/>
                </a:lnTo>
                <a:close/>
              </a:path>
            </a:pathLst>
          </a:custGeom>
          <a:ln w="10668">
            <a:solidFill>
              <a:srgbClr val="9C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023" y="1421891"/>
            <a:ext cx="8031480" cy="39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8263" y="1429511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144">
            <a:solidFill>
              <a:srgbClr val="D24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9527" y="507491"/>
            <a:ext cx="5320283" cy="630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827" y="1290827"/>
            <a:ext cx="3055620" cy="2103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15028" y="2281427"/>
            <a:ext cx="3055620" cy="2066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8827" y="4111752"/>
            <a:ext cx="3055620" cy="2139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4178" y="3453206"/>
            <a:ext cx="166623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Keokradong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78984" y="4368165"/>
            <a:ext cx="1729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Tazing</a:t>
            </a:r>
            <a:r>
              <a:rPr sz="2400" spc="-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Dong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9586" y="6273495"/>
            <a:ext cx="1995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Saka</a:t>
            </a:r>
            <a:r>
              <a:rPr sz="2400" spc="-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Haphong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5945" y="780034"/>
            <a:ext cx="55257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rgbClr val="000000"/>
                </a:solidFill>
                <a:latin typeface="Georgia"/>
                <a:cs typeface="Georgia"/>
              </a:rPr>
              <a:t>Rivers </a:t>
            </a:r>
            <a:r>
              <a:rPr b="1" spc="-5" dirty="0">
                <a:solidFill>
                  <a:srgbClr val="000000"/>
                </a:solidFill>
                <a:latin typeface="Georgia"/>
                <a:cs typeface="Georgia"/>
              </a:rPr>
              <a:t>of</a:t>
            </a:r>
            <a:r>
              <a:rPr b="1" spc="-4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b="1" spc="-10" dirty="0">
                <a:solidFill>
                  <a:srgbClr val="000000"/>
                </a:solidFill>
                <a:latin typeface="Georgia"/>
                <a:cs typeface="Georgia"/>
              </a:rPr>
              <a:t>Bangladesh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391691"/>
            <a:ext cx="2414905" cy="514794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17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sz="2800" spc="-20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ahmapu</a:t>
            </a:r>
            <a:r>
              <a:rPr sz="2800" spc="-20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ra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Buriganga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Karnaphuli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Padma</a:t>
            </a:r>
            <a:r>
              <a:rPr sz="2800" spc="-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river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Surma</a:t>
            </a:r>
            <a:r>
              <a:rPr sz="280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river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Meghna</a:t>
            </a:r>
            <a:r>
              <a:rPr sz="2800" spc="-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river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Jamuna</a:t>
            </a:r>
            <a:r>
              <a:rPr sz="2800" spc="-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river</a:t>
            </a:r>
            <a:endParaRPr sz="2800">
              <a:latin typeface="Georgia"/>
              <a:cs typeface="Georgia"/>
            </a:endParaRPr>
          </a:p>
          <a:p>
            <a:pPr marL="295275" indent="-283210">
              <a:lnSpc>
                <a:spcPct val="100000"/>
              </a:lnSpc>
              <a:spcBef>
                <a:spcPts val="1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Naf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river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5179" y="644651"/>
            <a:ext cx="2549652" cy="633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827" y="1671827"/>
            <a:ext cx="2598420" cy="1860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48228" y="1671827"/>
            <a:ext cx="2599944" cy="1869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69152" y="1673351"/>
            <a:ext cx="2596896" cy="1865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0351" y="4340352"/>
            <a:ext cx="2572512" cy="1740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2028" y="4338828"/>
            <a:ext cx="2599944" cy="1761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2952" y="4340352"/>
            <a:ext cx="2673096" cy="1758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96518" y="3529406"/>
            <a:ext cx="18637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Georgia"/>
                <a:cs typeface="Georgia"/>
              </a:rPr>
              <a:t>Farakka</a:t>
            </a:r>
            <a:r>
              <a:rPr sz="2000" spc="-1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barrage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13226" y="3529406"/>
            <a:ext cx="18700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Georgia"/>
                <a:cs typeface="Georgia"/>
              </a:rPr>
              <a:t>Hardinge</a:t>
            </a:r>
            <a:r>
              <a:rPr sz="2000" spc="-5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bridge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81420" y="3529406"/>
            <a:ext cx="23742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Georgia"/>
                <a:cs typeface="Georgia"/>
              </a:rPr>
              <a:t>Bangabandhu</a:t>
            </a:r>
            <a:r>
              <a:rPr sz="2000" spc="-4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bridge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8146" y="6121095"/>
            <a:ext cx="1720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eorgia"/>
                <a:cs typeface="Georgia"/>
              </a:rPr>
              <a:t>Meghna</a:t>
            </a:r>
            <a:r>
              <a:rPr sz="2000" spc="-6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bridge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1870" y="6121095"/>
            <a:ext cx="20789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Georgia"/>
                <a:cs typeface="Georgia"/>
              </a:rPr>
              <a:t>Lalon </a:t>
            </a:r>
            <a:r>
              <a:rPr sz="2000" spc="-5" dirty="0">
                <a:latin typeface="Georgia"/>
                <a:cs typeface="Georgia"/>
              </a:rPr>
              <a:t>Shah</a:t>
            </a:r>
            <a:r>
              <a:rPr sz="2000" spc="-6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bridge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88100" y="6121095"/>
            <a:ext cx="20828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Georgia"/>
                <a:cs typeface="Georgia"/>
              </a:rPr>
              <a:t>Karnaphuli</a:t>
            </a:r>
            <a:r>
              <a:rPr sz="2000" spc="-6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bridge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0286" y="1055369"/>
            <a:ext cx="6466332" cy="394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8051" y="1075816"/>
            <a:ext cx="155575" cy="274320"/>
          </a:xfrm>
          <a:custGeom>
            <a:avLst/>
            <a:gdLst/>
            <a:ahLst/>
            <a:cxnLst/>
            <a:rect l="l" t="t" r="r" b="b"/>
            <a:pathLst>
              <a:path w="155575" h="274319">
                <a:moveTo>
                  <a:pt x="77724" y="0"/>
                </a:moveTo>
                <a:lnTo>
                  <a:pt x="30861" y="20359"/>
                </a:lnTo>
                <a:lnTo>
                  <a:pt x="11144" y="56149"/>
                </a:lnTo>
                <a:lnTo>
                  <a:pt x="1238" y="107203"/>
                </a:lnTo>
                <a:lnTo>
                  <a:pt x="0" y="138303"/>
                </a:lnTo>
                <a:lnTo>
                  <a:pt x="263" y="152112"/>
                </a:lnTo>
                <a:lnTo>
                  <a:pt x="4318" y="191135"/>
                </a:lnTo>
                <a:lnTo>
                  <a:pt x="17906" y="234569"/>
                </a:lnTo>
                <a:lnTo>
                  <a:pt x="49577" y="268352"/>
                </a:lnTo>
                <a:lnTo>
                  <a:pt x="77724" y="274193"/>
                </a:lnTo>
                <a:lnTo>
                  <a:pt x="87749" y="273546"/>
                </a:lnTo>
                <a:lnTo>
                  <a:pt x="126936" y="251190"/>
                </a:lnTo>
                <a:lnTo>
                  <a:pt x="145478" y="214344"/>
                </a:lnTo>
                <a:lnTo>
                  <a:pt x="154146" y="165592"/>
                </a:lnTo>
                <a:lnTo>
                  <a:pt x="155194" y="136652"/>
                </a:lnTo>
                <a:lnTo>
                  <a:pt x="154957" y="123717"/>
                </a:lnTo>
                <a:lnTo>
                  <a:pt x="149367" y="74154"/>
                </a:lnTo>
                <a:lnTo>
                  <a:pt x="134080" y="33274"/>
                </a:lnTo>
                <a:lnTo>
                  <a:pt x="98186" y="2921"/>
                </a:lnTo>
                <a:lnTo>
                  <a:pt x="77724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4066" y="1075816"/>
            <a:ext cx="155575" cy="274955"/>
          </a:xfrm>
          <a:custGeom>
            <a:avLst/>
            <a:gdLst/>
            <a:ahLst/>
            <a:cxnLst/>
            <a:rect l="l" t="t" r="r" b="b"/>
            <a:pathLst>
              <a:path w="155575" h="274955">
                <a:moveTo>
                  <a:pt x="77711" y="0"/>
                </a:moveTo>
                <a:lnTo>
                  <a:pt x="30841" y="20359"/>
                </a:lnTo>
                <a:lnTo>
                  <a:pt x="11138" y="56151"/>
                </a:lnTo>
                <a:lnTo>
                  <a:pt x="1238" y="107257"/>
                </a:lnTo>
                <a:lnTo>
                  <a:pt x="0" y="138430"/>
                </a:lnTo>
                <a:lnTo>
                  <a:pt x="269" y="152239"/>
                </a:lnTo>
                <a:lnTo>
                  <a:pt x="4318" y="191262"/>
                </a:lnTo>
                <a:lnTo>
                  <a:pt x="17907" y="234823"/>
                </a:lnTo>
                <a:lnTo>
                  <a:pt x="49597" y="268553"/>
                </a:lnTo>
                <a:lnTo>
                  <a:pt x="77711" y="274447"/>
                </a:lnTo>
                <a:lnTo>
                  <a:pt x="87764" y="273782"/>
                </a:lnTo>
                <a:lnTo>
                  <a:pt x="126936" y="251380"/>
                </a:lnTo>
                <a:lnTo>
                  <a:pt x="145465" y="214518"/>
                </a:lnTo>
                <a:lnTo>
                  <a:pt x="154155" y="165703"/>
                </a:lnTo>
                <a:lnTo>
                  <a:pt x="155206" y="136652"/>
                </a:lnTo>
                <a:lnTo>
                  <a:pt x="154975" y="123791"/>
                </a:lnTo>
                <a:lnTo>
                  <a:pt x="149356" y="74279"/>
                </a:lnTo>
                <a:lnTo>
                  <a:pt x="134095" y="33275"/>
                </a:lnTo>
                <a:lnTo>
                  <a:pt x="98191" y="2936"/>
                </a:lnTo>
                <a:lnTo>
                  <a:pt x="77711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1873" y="1063625"/>
            <a:ext cx="365125" cy="299085"/>
          </a:xfrm>
          <a:custGeom>
            <a:avLst/>
            <a:gdLst/>
            <a:ahLst/>
            <a:cxnLst/>
            <a:rect l="l" t="t" r="r" b="b"/>
            <a:pathLst>
              <a:path w="365125" h="299084">
                <a:moveTo>
                  <a:pt x="0" y="0"/>
                </a:moveTo>
                <a:lnTo>
                  <a:pt x="161544" y="0"/>
                </a:lnTo>
                <a:lnTo>
                  <a:pt x="161544" y="16383"/>
                </a:lnTo>
                <a:lnTo>
                  <a:pt x="157225" y="16763"/>
                </a:lnTo>
                <a:lnTo>
                  <a:pt x="152019" y="17399"/>
                </a:lnTo>
                <a:lnTo>
                  <a:pt x="146050" y="18541"/>
                </a:lnTo>
                <a:lnTo>
                  <a:pt x="139953" y="19685"/>
                </a:lnTo>
                <a:lnTo>
                  <a:pt x="135381" y="20700"/>
                </a:lnTo>
                <a:lnTo>
                  <a:pt x="132079" y="21716"/>
                </a:lnTo>
                <a:lnTo>
                  <a:pt x="126619" y="23495"/>
                </a:lnTo>
                <a:lnTo>
                  <a:pt x="123062" y="26415"/>
                </a:lnTo>
                <a:lnTo>
                  <a:pt x="121284" y="30479"/>
                </a:lnTo>
                <a:lnTo>
                  <a:pt x="119506" y="34416"/>
                </a:lnTo>
                <a:lnTo>
                  <a:pt x="118618" y="38735"/>
                </a:lnTo>
                <a:lnTo>
                  <a:pt x="118618" y="43179"/>
                </a:lnTo>
                <a:lnTo>
                  <a:pt x="118618" y="132461"/>
                </a:lnTo>
                <a:lnTo>
                  <a:pt x="246252" y="132461"/>
                </a:lnTo>
                <a:lnTo>
                  <a:pt x="246252" y="45338"/>
                </a:lnTo>
                <a:lnTo>
                  <a:pt x="246252" y="40386"/>
                </a:lnTo>
                <a:lnTo>
                  <a:pt x="245364" y="36195"/>
                </a:lnTo>
                <a:lnTo>
                  <a:pt x="243458" y="32892"/>
                </a:lnTo>
                <a:lnTo>
                  <a:pt x="241680" y="29463"/>
                </a:lnTo>
                <a:lnTo>
                  <a:pt x="217931" y="19303"/>
                </a:lnTo>
                <a:lnTo>
                  <a:pt x="211835" y="17779"/>
                </a:lnTo>
                <a:lnTo>
                  <a:pt x="206882" y="16890"/>
                </a:lnTo>
                <a:lnTo>
                  <a:pt x="203326" y="16383"/>
                </a:lnTo>
                <a:lnTo>
                  <a:pt x="203326" y="0"/>
                </a:lnTo>
                <a:lnTo>
                  <a:pt x="364744" y="0"/>
                </a:lnTo>
                <a:lnTo>
                  <a:pt x="364744" y="16383"/>
                </a:lnTo>
                <a:lnTo>
                  <a:pt x="360299" y="16763"/>
                </a:lnTo>
                <a:lnTo>
                  <a:pt x="355219" y="17272"/>
                </a:lnTo>
                <a:lnTo>
                  <a:pt x="323723" y="30352"/>
                </a:lnTo>
                <a:lnTo>
                  <a:pt x="321945" y="34289"/>
                </a:lnTo>
                <a:lnTo>
                  <a:pt x="321055" y="38480"/>
                </a:lnTo>
                <a:lnTo>
                  <a:pt x="321055" y="43179"/>
                </a:lnTo>
                <a:lnTo>
                  <a:pt x="321055" y="254762"/>
                </a:lnTo>
                <a:lnTo>
                  <a:pt x="321055" y="259841"/>
                </a:lnTo>
                <a:lnTo>
                  <a:pt x="321945" y="264160"/>
                </a:lnTo>
                <a:lnTo>
                  <a:pt x="349123" y="280288"/>
                </a:lnTo>
                <a:lnTo>
                  <a:pt x="355473" y="281432"/>
                </a:lnTo>
                <a:lnTo>
                  <a:pt x="360679" y="282066"/>
                </a:lnTo>
                <a:lnTo>
                  <a:pt x="364744" y="282448"/>
                </a:lnTo>
                <a:lnTo>
                  <a:pt x="364744" y="298830"/>
                </a:lnTo>
                <a:lnTo>
                  <a:pt x="203326" y="298830"/>
                </a:lnTo>
                <a:lnTo>
                  <a:pt x="203326" y="282448"/>
                </a:lnTo>
                <a:lnTo>
                  <a:pt x="206755" y="282066"/>
                </a:lnTo>
                <a:lnTo>
                  <a:pt x="211962" y="281686"/>
                </a:lnTo>
                <a:lnTo>
                  <a:pt x="218694" y="281177"/>
                </a:lnTo>
                <a:lnTo>
                  <a:pt x="225425" y="280542"/>
                </a:lnTo>
                <a:lnTo>
                  <a:pt x="229997" y="279780"/>
                </a:lnTo>
                <a:lnTo>
                  <a:pt x="232536" y="278638"/>
                </a:lnTo>
                <a:lnTo>
                  <a:pt x="237744" y="276478"/>
                </a:lnTo>
                <a:lnTo>
                  <a:pt x="241300" y="273685"/>
                </a:lnTo>
                <a:lnTo>
                  <a:pt x="243331" y="270255"/>
                </a:lnTo>
                <a:lnTo>
                  <a:pt x="245236" y="266826"/>
                </a:lnTo>
                <a:lnTo>
                  <a:pt x="246252" y="262509"/>
                </a:lnTo>
                <a:lnTo>
                  <a:pt x="246252" y="257175"/>
                </a:lnTo>
                <a:lnTo>
                  <a:pt x="246252" y="154177"/>
                </a:lnTo>
                <a:lnTo>
                  <a:pt x="118618" y="154177"/>
                </a:lnTo>
                <a:lnTo>
                  <a:pt x="118618" y="254762"/>
                </a:lnTo>
                <a:lnTo>
                  <a:pt x="118618" y="259587"/>
                </a:lnTo>
                <a:lnTo>
                  <a:pt x="132079" y="276478"/>
                </a:lnTo>
                <a:lnTo>
                  <a:pt x="134747" y="277622"/>
                </a:lnTo>
                <a:lnTo>
                  <a:pt x="161544" y="282448"/>
                </a:lnTo>
                <a:lnTo>
                  <a:pt x="161544" y="298830"/>
                </a:lnTo>
                <a:lnTo>
                  <a:pt x="0" y="298830"/>
                </a:lnTo>
                <a:lnTo>
                  <a:pt x="0" y="282448"/>
                </a:lnTo>
                <a:lnTo>
                  <a:pt x="3555" y="282321"/>
                </a:lnTo>
                <a:lnTo>
                  <a:pt x="8762" y="281813"/>
                </a:lnTo>
                <a:lnTo>
                  <a:pt x="15494" y="281050"/>
                </a:lnTo>
                <a:lnTo>
                  <a:pt x="22351" y="280288"/>
                </a:lnTo>
                <a:lnTo>
                  <a:pt x="27304" y="279273"/>
                </a:lnTo>
                <a:lnTo>
                  <a:pt x="30352" y="278129"/>
                </a:lnTo>
                <a:lnTo>
                  <a:pt x="35432" y="276351"/>
                </a:lnTo>
                <a:lnTo>
                  <a:pt x="38989" y="273558"/>
                </a:lnTo>
                <a:lnTo>
                  <a:pt x="40894" y="269875"/>
                </a:lnTo>
                <a:lnTo>
                  <a:pt x="42925" y="266191"/>
                </a:lnTo>
                <a:lnTo>
                  <a:pt x="43815" y="261747"/>
                </a:lnTo>
                <a:lnTo>
                  <a:pt x="43815" y="256666"/>
                </a:lnTo>
                <a:lnTo>
                  <a:pt x="43815" y="45338"/>
                </a:lnTo>
                <a:lnTo>
                  <a:pt x="43815" y="40386"/>
                </a:lnTo>
                <a:lnTo>
                  <a:pt x="42925" y="36195"/>
                </a:lnTo>
                <a:lnTo>
                  <a:pt x="14350" y="19050"/>
                </a:lnTo>
                <a:lnTo>
                  <a:pt x="7747" y="17525"/>
                </a:lnTo>
                <a:lnTo>
                  <a:pt x="3048" y="16763"/>
                </a:lnTo>
                <a:lnTo>
                  <a:pt x="0" y="16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0561" y="1063625"/>
            <a:ext cx="286385" cy="299085"/>
          </a:xfrm>
          <a:custGeom>
            <a:avLst/>
            <a:gdLst/>
            <a:ahLst/>
            <a:cxnLst/>
            <a:rect l="l" t="t" r="r" b="b"/>
            <a:pathLst>
              <a:path w="286385" h="299084">
                <a:moveTo>
                  <a:pt x="0" y="0"/>
                </a:moveTo>
                <a:lnTo>
                  <a:pt x="264922" y="0"/>
                </a:lnTo>
                <a:lnTo>
                  <a:pt x="264922" y="76200"/>
                </a:lnTo>
                <a:lnTo>
                  <a:pt x="248920" y="76200"/>
                </a:lnTo>
                <a:lnTo>
                  <a:pt x="245324" y="67696"/>
                </a:lnTo>
                <a:lnTo>
                  <a:pt x="240633" y="59134"/>
                </a:lnTo>
                <a:lnTo>
                  <a:pt x="213010" y="27971"/>
                </a:lnTo>
                <a:lnTo>
                  <a:pt x="173100" y="19303"/>
                </a:lnTo>
                <a:lnTo>
                  <a:pt x="166877" y="19176"/>
                </a:lnTo>
                <a:lnTo>
                  <a:pt x="162051" y="19176"/>
                </a:lnTo>
                <a:lnTo>
                  <a:pt x="118617" y="19176"/>
                </a:lnTo>
                <a:lnTo>
                  <a:pt x="118617" y="134365"/>
                </a:lnTo>
                <a:lnTo>
                  <a:pt x="149351" y="134365"/>
                </a:lnTo>
                <a:lnTo>
                  <a:pt x="157099" y="134365"/>
                </a:lnTo>
                <a:lnTo>
                  <a:pt x="164084" y="133476"/>
                </a:lnTo>
                <a:lnTo>
                  <a:pt x="170434" y="131572"/>
                </a:lnTo>
                <a:lnTo>
                  <a:pt x="176784" y="129794"/>
                </a:lnTo>
                <a:lnTo>
                  <a:pt x="182499" y="126237"/>
                </a:lnTo>
                <a:lnTo>
                  <a:pt x="187705" y="121030"/>
                </a:lnTo>
                <a:lnTo>
                  <a:pt x="190880" y="117855"/>
                </a:lnTo>
                <a:lnTo>
                  <a:pt x="194183" y="112140"/>
                </a:lnTo>
                <a:lnTo>
                  <a:pt x="197485" y="104012"/>
                </a:lnTo>
                <a:lnTo>
                  <a:pt x="200787" y="95885"/>
                </a:lnTo>
                <a:lnTo>
                  <a:pt x="202946" y="88773"/>
                </a:lnTo>
                <a:lnTo>
                  <a:pt x="203962" y="82803"/>
                </a:lnTo>
                <a:lnTo>
                  <a:pt x="219963" y="82803"/>
                </a:lnTo>
                <a:lnTo>
                  <a:pt x="219963" y="207390"/>
                </a:lnTo>
                <a:lnTo>
                  <a:pt x="203962" y="207390"/>
                </a:lnTo>
                <a:lnTo>
                  <a:pt x="203073" y="201549"/>
                </a:lnTo>
                <a:lnTo>
                  <a:pt x="200913" y="194183"/>
                </a:lnTo>
                <a:lnTo>
                  <a:pt x="177546" y="158241"/>
                </a:lnTo>
                <a:lnTo>
                  <a:pt x="157607" y="153542"/>
                </a:lnTo>
                <a:lnTo>
                  <a:pt x="149351" y="153542"/>
                </a:lnTo>
                <a:lnTo>
                  <a:pt x="118617" y="153542"/>
                </a:lnTo>
                <a:lnTo>
                  <a:pt x="118617" y="239649"/>
                </a:lnTo>
                <a:lnTo>
                  <a:pt x="118617" y="248665"/>
                </a:lnTo>
                <a:lnTo>
                  <a:pt x="119252" y="255777"/>
                </a:lnTo>
                <a:lnTo>
                  <a:pt x="120650" y="260985"/>
                </a:lnTo>
                <a:lnTo>
                  <a:pt x="121920" y="266319"/>
                </a:lnTo>
                <a:lnTo>
                  <a:pt x="124460" y="270383"/>
                </a:lnTo>
                <a:lnTo>
                  <a:pt x="128142" y="273176"/>
                </a:lnTo>
                <a:lnTo>
                  <a:pt x="131572" y="275844"/>
                </a:lnTo>
                <a:lnTo>
                  <a:pt x="136398" y="277622"/>
                </a:lnTo>
                <a:lnTo>
                  <a:pt x="142493" y="278384"/>
                </a:lnTo>
                <a:lnTo>
                  <a:pt x="148589" y="279273"/>
                </a:lnTo>
                <a:lnTo>
                  <a:pt x="156972" y="279653"/>
                </a:lnTo>
                <a:lnTo>
                  <a:pt x="167512" y="279653"/>
                </a:lnTo>
                <a:lnTo>
                  <a:pt x="172338" y="279653"/>
                </a:lnTo>
                <a:lnTo>
                  <a:pt x="178308" y="279653"/>
                </a:lnTo>
                <a:lnTo>
                  <a:pt x="185165" y="279400"/>
                </a:lnTo>
                <a:lnTo>
                  <a:pt x="192024" y="279273"/>
                </a:lnTo>
                <a:lnTo>
                  <a:pt x="198120" y="278891"/>
                </a:lnTo>
                <a:lnTo>
                  <a:pt x="203326" y="278129"/>
                </a:lnTo>
                <a:lnTo>
                  <a:pt x="209168" y="277495"/>
                </a:lnTo>
                <a:lnTo>
                  <a:pt x="242014" y="255905"/>
                </a:lnTo>
                <a:lnTo>
                  <a:pt x="264509" y="218948"/>
                </a:lnTo>
                <a:lnTo>
                  <a:pt x="270637" y="205739"/>
                </a:lnTo>
                <a:lnTo>
                  <a:pt x="286003" y="205739"/>
                </a:lnTo>
                <a:lnTo>
                  <a:pt x="280288" y="298830"/>
                </a:lnTo>
                <a:lnTo>
                  <a:pt x="0" y="298830"/>
                </a:lnTo>
                <a:lnTo>
                  <a:pt x="0" y="282448"/>
                </a:lnTo>
                <a:lnTo>
                  <a:pt x="3937" y="282066"/>
                </a:lnTo>
                <a:lnTo>
                  <a:pt x="9271" y="281559"/>
                </a:lnTo>
                <a:lnTo>
                  <a:pt x="16001" y="280670"/>
                </a:lnTo>
                <a:lnTo>
                  <a:pt x="43814" y="261365"/>
                </a:lnTo>
                <a:lnTo>
                  <a:pt x="43814" y="256032"/>
                </a:lnTo>
                <a:lnTo>
                  <a:pt x="43814" y="45338"/>
                </a:lnTo>
                <a:lnTo>
                  <a:pt x="43814" y="40259"/>
                </a:lnTo>
                <a:lnTo>
                  <a:pt x="43052" y="36067"/>
                </a:lnTo>
                <a:lnTo>
                  <a:pt x="41528" y="32765"/>
                </a:lnTo>
                <a:lnTo>
                  <a:pt x="40004" y="29463"/>
                </a:lnTo>
                <a:lnTo>
                  <a:pt x="36322" y="26415"/>
                </a:lnTo>
                <a:lnTo>
                  <a:pt x="30352" y="23749"/>
                </a:lnTo>
                <a:lnTo>
                  <a:pt x="26670" y="22098"/>
                </a:lnTo>
                <a:lnTo>
                  <a:pt x="21589" y="20574"/>
                </a:lnTo>
                <a:lnTo>
                  <a:pt x="14986" y="19176"/>
                </a:lnTo>
                <a:lnTo>
                  <a:pt x="8382" y="17779"/>
                </a:lnTo>
                <a:lnTo>
                  <a:pt x="3428" y="16890"/>
                </a:lnTo>
                <a:lnTo>
                  <a:pt x="0" y="16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2779" y="1063625"/>
            <a:ext cx="351790" cy="300990"/>
          </a:xfrm>
          <a:custGeom>
            <a:avLst/>
            <a:gdLst/>
            <a:ahLst/>
            <a:cxnLst/>
            <a:rect l="l" t="t" r="r" b="b"/>
            <a:pathLst>
              <a:path w="351789" h="300990">
                <a:moveTo>
                  <a:pt x="0" y="0"/>
                </a:moveTo>
                <a:lnTo>
                  <a:pt x="112521" y="0"/>
                </a:lnTo>
                <a:lnTo>
                  <a:pt x="275844" y="202057"/>
                </a:lnTo>
                <a:lnTo>
                  <a:pt x="275844" y="89026"/>
                </a:lnTo>
                <a:lnTo>
                  <a:pt x="272287" y="48895"/>
                </a:lnTo>
                <a:lnTo>
                  <a:pt x="242823" y="21209"/>
                </a:lnTo>
                <a:lnTo>
                  <a:pt x="234822" y="18796"/>
                </a:lnTo>
                <a:lnTo>
                  <a:pt x="228345" y="17272"/>
                </a:lnTo>
                <a:lnTo>
                  <a:pt x="223393" y="16383"/>
                </a:lnTo>
                <a:lnTo>
                  <a:pt x="223393" y="0"/>
                </a:lnTo>
                <a:lnTo>
                  <a:pt x="351662" y="0"/>
                </a:lnTo>
                <a:lnTo>
                  <a:pt x="351662" y="16383"/>
                </a:lnTo>
                <a:lnTo>
                  <a:pt x="347725" y="16890"/>
                </a:lnTo>
                <a:lnTo>
                  <a:pt x="342137" y="17652"/>
                </a:lnTo>
                <a:lnTo>
                  <a:pt x="334898" y="18796"/>
                </a:lnTo>
                <a:lnTo>
                  <a:pt x="327532" y="19812"/>
                </a:lnTo>
                <a:lnTo>
                  <a:pt x="320929" y="22605"/>
                </a:lnTo>
                <a:lnTo>
                  <a:pt x="315086" y="26924"/>
                </a:lnTo>
                <a:lnTo>
                  <a:pt x="309880" y="30734"/>
                </a:lnTo>
                <a:lnTo>
                  <a:pt x="306196" y="37211"/>
                </a:lnTo>
                <a:lnTo>
                  <a:pt x="300735" y="86995"/>
                </a:lnTo>
                <a:lnTo>
                  <a:pt x="300735" y="300482"/>
                </a:lnTo>
                <a:lnTo>
                  <a:pt x="263270" y="300482"/>
                </a:lnTo>
                <a:lnTo>
                  <a:pt x="77089" y="69469"/>
                </a:lnTo>
                <a:lnTo>
                  <a:pt x="77089" y="209803"/>
                </a:lnTo>
                <a:lnTo>
                  <a:pt x="80518" y="249427"/>
                </a:lnTo>
                <a:lnTo>
                  <a:pt x="109981" y="277622"/>
                </a:lnTo>
                <a:lnTo>
                  <a:pt x="129793" y="282448"/>
                </a:lnTo>
                <a:lnTo>
                  <a:pt x="129793" y="298830"/>
                </a:lnTo>
                <a:lnTo>
                  <a:pt x="1269" y="298830"/>
                </a:lnTo>
                <a:lnTo>
                  <a:pt x="1269" y="282448"/>
                </a:lnTo>
                <a:lnTo>
                  <a:pt x="6731" y="281939"/>
                </a:lnTo>
                <a:lnTo>
                  <a:pt x="13081" y="280924"/>
                </a:lnTo>
                <a:lnTo>
                  <a:pt x="47117" y="261620"/>
                </a:lnTo>
                <a:lnTo>
                  <a:pt x="52196" y="212089"/>
                </a:lnTo>
                <a:lnTo>
                  <a:pt x="52196" y="70612"/>
                </a:lnTo>
                <a:lnTo>
                  <a:pt x="52196" y="63500"/>
                </a:lnTo>
                <a:lnTo>
                  <a:pt x="38734" y="34544"/>
                </a:lnTo>
                <a:lnTo>
                  <a:pt x="33908" y="29717"/>
                </a:lnTo>
                <a:lnTo>
                  <a:pt x="0" y="168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7867" y="1063625"/>
            <a:ext cx="165735" cy="299085"/>
          </a:xfrm>
          <a:custGeom>
            <a:avLst/>
            <a:gdLst/>
            <a:ahLst/>
            <a:cxnLst/>
            <a:rect l="l" t="t" r="r" b="b"/>
            <a:pathLst>
              <a:path w="165735" h="299084">
                <a:moveTo>
                  <a:pt x="0" y="0"/>
                </a:moveTo>
                <a:lnTo>
                  <a:pt x="165734" y="0"/>
                </a:lnTo>
                <a:lnTo>
                  <a:pt x="165734" y="16383"/>
                </a:lnTo>
                <a:lnTo>
                  <a:pt x="161544" y="16890"/>
                </a:lnTo>
                <a:lnTo>
                  <a:pt x="156337" y="17399"/>
                </a:lnTo>
                <a:lnTo>
                  <a:pt x="149987" y="18161"/>
                </a:lnTo>
                <a:lnTo>
                  <a:pt x="123062" y="29972"/>
                </a:lnTo>
                <a:lnTo>
                  <a:pt x="121157" y="33909"/>
                </a:lnTo>
                <a:lnTo>
                  <a:pt x="120268" y="38226"/>
                </a:lnTo>
                <a:lnTo>
                  <a:pt x="120268" y="43179"/>
                </a:lnTo>
                <a:lnTo>
                  <a:pt x="120268" y="254762"/>
                </a:lnTo>
                <a:lnTo>
                  <a:pt x="120268" y="259841"/>
                </a:lnTo>
                <a:lnTo>
                  <a:pt x="121284" y="264160"/>
                </a:lnTo>
                <a:lnTo>
                  <a:pt x="123189" y="267715"/>
                </a:lnTo>
                <a:lnTo>
                  <a:pt x="125094" y="271399"/>
                </a:lnTo>
                <a:lnTo>
                  <a:pt x="128650" y="274320"/>
                </a:lnTo>
                <a:lnTo>
                  <a:pt x="133984" y="276478"/>
                </a:lnTo>
                <a:lnTo>
                  <a:pt x="136906" y="277749"/>
                </a:lnTo>
                <a:lnTo>
                  <a:pt x="141858" y="279019"/>
                </a:lnTo>
                <a:lnTo>
                  <a:pt x="148589" y="280162"/>
                </a:lnTo>
                <a:lnTo>
                  <a:pt x="155448" y="281432"/>
                </a:lnTo>
                <a:lnTo>
                  <a:pt x="161162" y="282066"/>
                </a:lnTo>
                <a:lnTo>
                  <a:pt x="165734" y="282448"/>
                </a:lnTo>
                <a:lnTo>
                  <a:pt x="165734" y="298830"/>
                </a:lnTo>
                <a:lnTo>
                  <a:pt x="0" y="298830"/>
                </a:lnTo>
                <a:lnTo>
                  <a:pt x="0" y="282448"/>
                </a:lnTo>
                <a:lnTo>
                  <a:pt x="3809" y="282066"/>
                </a:lnTo>
                <a:lnTo>
                  <a:pt x="9398" y="281686"/>
                </a:lnTo>
                <a:lnTo>
                  <a:pt x="16763" y="281177"/>
                </a:lnTo>
                <a:lnTo>
                  <a:pt x="42671" y="270255"/>
                </a:lnTo>
                <a:lnTo>
                  <a:pt x="44576" y="266826"/>
                </a:lnTo>
                <a:lnTo>
                  <a:pt x="45593" y="262509"/>
                </a:lnTo>
                <a:lnTo>
                  <a:pt x="45593" y="257175"/>
                </a:lnTo>
                <a:lnTo>
                  <a:pt x="45593" y="45338"/>
                </a:lnTo>
                <a:lnTo>
                  <a:pt x="45593" y="40512"/>
                </a:lnTo>
                <a:lnTo>
                  <a:pt x="44576" y="36322"/>
                </a:lnTo>
                <a:lnTo>
                  <a:pt x="10540" y="18034"/>
                </a:lnTo>
                <a:lnTo>
                  <a:pt x="0" y="16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6573" y="1063625"/>
            <a:ext cx="286385" cy="299085"/>
          </a:xfrm>
          <a:custGeom>
            <a:avLst/>
            <a:gdLst/>
            <a:ahLst/>
            <a:cxnLst/>
            <a:rect l="l" t="t" r="r" b="b"/>
            <a:pathLst>
              <a:path w="286385" h="299084">
                <a:moveTo>
                  <a:pt x="0" y="0"/>
                </a:moveTo>
                <a:lnTo>
                  <a:pt x="264921" y="0"/>
                </a:lnTo>
                <a:lnTo>
                  <a:pt x="264921" y="76200"/>
                </a:lnTo>
                <a:lnTo>
                  <a:pt x="248919" y="76200"/>
                </a:lnTo>
                <a:lnTo>
                  <a:pt x="245324" y="67696"/>
                </a:lnTo>
                <a:lnTo>
                  <a:pt x="240633" y="59134"/>
                </a:lnTo>
                <a:lnTo>
                  <a:pt x="213010" y="27971"/>
                </a:lnTo>
                <a:lnTo>
                  <a:pt x="173100" y="19303"/>
                </a:lnTo>
                <a:lnTo>
                  <a:pt x="166877" y="19176"/>
                </a:lnTo>
                <a:lnTo>
                  <a:pt x="162051" y="19176"/>
                </a:lnTo>
                <a:lnTo>
                  <a:pt x="118618" y="19176"/>
                </a:lnTo>
                <a:lnTo>
                  <a:pt x="118618" y="134365"/>
                </a:lnTo>
                <a:lnTo>
                  <a:pt x="149351" y="134365"/>
                </a:lnTo>
                <a:lnTo>
                  <a:pt x="157099" y="134365"/>
                </a:lnTo>
                <a:lnTo>
                  <a:pt x="164083" y="133476"/>
                </a:lnTo>
                <a:lnTo>
                  <a:pt x="170433" y="131572"/>
                </a:lnTo>
                <a:lnTo>
                  <a:pt x="176783" y="129794"/>
                </a:lnTo>
                <a:lnTo>
                  <a:pt x="182499" y="126237"/>
                </a:lnTo>
                <a:lnTo>
                  <a:pt x="187706" y="121030"/>
                </a:lnTo>
                <a:lnTo>
                  <a:pt x="190881" y="117855"/>
                </a:lnTo>
                <a:lnTo>
                  <a:pt x="194182" y="112140"/>
                </a:lnTo>
                <a:lnTo>
                  <a:pt x="197484" y="104012"/>
                </a:lnTo>
                <a:lnTo>
                  <a:pt x="200787" y="95885"/>
                </a:lnTo>
                <a:lnTo>
                  <a:pt x="202945" y="88773"/>
                </a:lnTo>
                <a:lnTo>
                  <a:pt x="203962" y="82803"/>
                </a:lnTo>
                <a:lnTo>
                  <a:pt x="219963" y="82803"/>
                </a:lnTo>
                <a:lnTo>
                  <a:pt x="219963" y="207390"/>
                </a:lnTo>
                <a:lnTo>
                  <a:pt x="203962" y="207390"/>
                </a:lnTo>
                <a:lnTo>
                  <a:pt x="203073" y="201549"/>
                </a:lnTo>
                <a:lnTo>
                  <a:pt x="200913" y="194183"/>
                </a:lnTo>
                <a:lnTo>
                  <a:pt x="177545" y="158241"/>
                </a:lnTo>
                <a:lnTo>
                  <a:pt x="157606" y="153542"/>
                </a:lnTo>
                <a:lnTo>
                  <a:pt x="149351" y="153542"/>
                </a:lnTo>
                <a:lnTo>
                  <a:pt x="118618" y="153542"/>
                </a:lnTo>
                <a:lnTo>
                  <a:pt x="118618" y="239649"/>
                </a:lnTo>
                <a:lnTo>
                  <a:pt x="118618" y="248665"/>
                </a:lnTo>
                <a:lnTo>
                  <a:pt x="119252" y="255777"/>
                </a:lnTo>
                <a:lnTo>
                  <a:pt x="120650" y="260985"/>
                </a:lnTo>
                <a:lnTo>
                  <a:pt x="121919" y="266319"/>
                </a:lnTo>
                <a:lnTo>
                  <a:pt x="124459" y="270383"/>
                </a:lnTo>
                <a:lnTo>
                  <a:pt x="128143" y="273176"/>
                </a:lnTo>
                <a:lnTo>
                  <a:pt x="131571" y="275844"/>
                </a:lnTo>
                <a:lnTo>
                  <a:pt x="136398" y="277622"/>
                </a:lnTo>
                <a:lnTo>
                  <a:pt x="142494" y="278384"/>
                </a:lnTo>
                <a:lnTo>
                  <a:pt x="148589" y="279273"/>
                </a:lnTo>
                <a:lnTo>
                  <a:pt x="156971" y="279653"/>
                </a:lnTo>
                <a:lnTo>
                  <a:pt x="167512" y="279653"/>
                </a:lnTo>
                <a:lnTo>
                  <a:pt x="172338" y="279653"/>
                </a:lnTo>
                <a:lnTo>
                  <a:pt x="178307" y="279653"/>
                </a:lnTo>
                <a:lnTo>
                  <a:pt x="185165" y="279400"/>
                </a:lnTo>
                <a:lnTo>
                  <a:pt x="192024" y="279273"/>
                </a:lnTo>
                <a:lnTo>
                  <a:pt x="198119" y="278891"/>
                </a:lnTo>
                <a:lnTo>
                  <a:pt x="203326" y="278129"/>
                </a:lnTo>
                <a:lnTo>
                  <a:pt x="209169" y="277495"/>
                </a:lnTo>
                <a:lnTo>
                  <a:pt x="242014" y="255905"/>
                </a:lnTo>
                <a:lnTo>
                  <a:pt x="264509" y="218948"/>
                </a:lnTo>
                <a:lnTo>
                  <a:pt x="270637" y="205739"/>
                </a:lnTo>
                <a:lnTo>
                  <a:pt x="286003" y="205739"/>
                </a:lnTo>
                <a:lnTo>
                  <a:pt x="280288" y="298830"/>
                </a:lnTo>
                <a:lnTo>
                  <a:pt x="0" y="298830"/>
                </a:lnTo>
                <a:lnTo>
                  <a:pt x="0" y="282448"/>
                </a:lnTo>
                <a:lnTo>
                  <a:pt x="3937" y="282066"/>
                </a:lnTo>
                <a:lnTo>
                  <a:pt x="9270" y="281559"/>
                </a:lnTo>
                <a:lnTo>
                  <a:pt x="16001" y="280670"/>
                </a:lnTo>
                <a:lnTo>
                  <a:pt x="43814" y="261365"/>
                </a:lnTo>
                <a:lnTo>
                  <a:pt x="43814" y="256032"/>
                </a:lnTo>
                <a:lnTo>
                  <a:pt x="43814" y="45338"/>
                </a:lnTo>
                <a:lnTo>
                  <a:pt x="43814" y="40259"/>
                </a:lnTo>
                <a:lnTo>
                  <a:pt x="43052" y="36067"/>
                </a:lnTo>
                <a:lnTo>
                  <a:pt x="41528" y="32765"/>
                </a:lnTo>
                <a:lnTo>
                  <a:pt x="40005" y="29463"/>
                </a:lnTo>
                <a:lnTo>
                  <a:pt x="36321" y="26415"/>
                </a:lnTo>
                <a:lnTo>
                  <a:pt x="30352" y="23749"/>
                </a:lnTo>
                <a:lnTo>
                  <a:pt x="26669" y="22098"/>
                </a:lnTo>
                <a:lnTo>
                  <a:pt x="0" y="16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72713" y="1054480"/>
            <a:ext cx="2319274" cy="3171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4497" y="1063625"/>
            <a:ext cx="346710" cy="307340"/>
          </a:xfrm>
          <a:custGeom>
            <a:avLst/>
            <a:gdLst/>
            <a:ahLst/>
            <a:cxnLst/>
            <a:rect l="l" t="t" r="r" b="b"/>
            <a:pathLst>
              <a:path w="346710" h="307340">
                <a:moveTo>
                  <a:pt x="0" y="0"/>
                </a:moveTo>
                <a:lnTo>
                  <a:pt x="156590" y="0"/>
                </a:lnTo>
                <a:lnTo>
                  <a:pt x="156590" y="16001"/>
                </a:lnTo>
                <a:lnTo>
                  <a:pt x="152145" y="16255"/>
                </a:lnTo>
                <a:lnTo>
                  <a:pt x="147573" y="16763"/>
                </a:lnTo>
                <a:lnTo>
                  <a:pt x="142875" y="17525"/>
                </a:lnTo>
                <a:lnTo>
                  <a:pt x="138302" y="18414"/>
                </a:lnTo>
                <a:lnTo>
                  <a:pt x="133603" y="19558"/>
                </a:lnTo>
                <a:lnTo>
                  <a:pt x="128777" y="21082"/>
                </a:lnTo>
                <a:lnTo>
                  <a:pt x="123443" y="22733"/>
                </a:lnTo>
                <a:lnTo>
                  <a:pt x="119887" y="25526"/>
                </a:lnTo>
                <a:lnTo>
                  <a:pt x="118109" y="29463"/>
                </a:lnTo>
                <a:lnTo>
                  <a:pt x="116204" y="33400"/>
                </a:lnTo>
                <a:lnTo>
                  <a:pt x="115315" y="37846"/>
                </a:lnTo>
                <a:lnTo>
                  <a:pt x="115315" y="42799"/>
                </a:lnTo>
                <a:lnTo>
                  <a:pt x="115315" y="193548"/>
                </a:lnTo>
                <a:lnTo>
                  <a:pt x="120237" y="231917"/>
                </a:lnTo>
                <a:lnTo>
                  <a:pt x="145780" y="267025"/>
                </a:lnTo>
                <a:lnTo>
                  <a:pt x="191642" y="278384"/>
                </a:lnTo>
                <a:lnTo>
                  <a:pt x="208952" y="276998"/>
                </a:lnTo>
                <a:lnTo>
                  <a:pt x="249046" y="256032"/>
                </a:lnTo>
                <a:lnTo>
                  <a:pt x="268585" y="210758"/>
                </a:lnTo>
                <a:lnTo>
                  <a:pt x="269875" y="190373"/>
                </a:lnTo>
                <a:lnTo>
                  <a:pt x="269875" y="89026"/>
                </a:lnTo>
                <a:lnTo>
                  <a:pt x="266191" y="48767"/>
                </a:lnTo>
                <a:lnTo>
                  <a:pt x="255015" y="29463"/>
                </a:lnTo>
                <a:lnTo>
                  <a:pt x="251332" y="26415"/>
                </a:lnTo>
                <a:lnTo>
                  <a:pt x="216788" y="16383"/>
                </a:lnTo>
                <a:lnTo>
                  <a:pt x="216788" y="0"/>
                </a:lnTo>
                <a:lnTo>
                  <a:pt x="346582" y="0"/>
                </a:lnTo>
                <a:lnTo>
                  <a:pt x="346582" y="16383"/>
                </a:lnTo>
                <a:lnTo>
                  <a:pt x="342519" y="16890"/>
                </a:lnTo>
                <a:lnTo>
                  <a:pt x="336676" y="17779"/>
                </a:lnTo>
                <a:lnTo>
                  <a:pt x="328929" y="19303"/>
                </a:lnTo>
                <a:lnTo>
                  <a:pt x="321309" y="20700"/>
                </a:lnTo>
                <a:lnTo>
                  <a:pt x="314959" y="23367"/>
                </a:lnTo>
                <a:lnTo>
                  <a:pt x="309752" y="26924"/>
                </a:lnTo>
                <a:lnTo>
                  <a:pt x="304419" y="30479"/>
                </a:lnTo>
                <a:lnTo>
                  <a:pt x="300608" y="36829"/>
                </a:lnTo>
                <a:lnTo>
                  <a:pt x="295147" y="86995"/>
                </a:lnTo>
                <a:lnTo>
                  <a:pt x="295147" y="198120"/>
                </a:lnTo>
                <a:lnTo>
                  <a:pt x="293074" y="221482"/>
                </a:lnTo>
                <a:lnTo>
                  <a:pt x="276449" y="260967"/>
                </a:lnTo>
                <a:lnTo>
                  <a:pt x="243943" y="290208"/>
                </a:lnTo>
                <a:lnTo>
                  <a:pt x="199937" y="305206"/>
                </a:lnTo>
                <a:lnTo>
                  <a:pt x="173862" y="307086"/>
                </a:lnTo>
                <a:lnTo>
                  <a:pt x="143762" y="305276"/>
                </a:lnTo>
                <a:lnTo>
                  <a:pt x="94370" y="290798"/>
                </a:lnTo>
                <a:lnTo>
                  <a:pt x="59795" y="262318"/>
                </a:lnTo>
                <a:lnTo>
                  <a:pt x="42320" y="222122"/>
                </a:lnTo>
                <a:lnTo>
                  <a:pt x="40131" y="197738"/>
                </a:lnTo>
                <a:lnTo>
                  <a:pt x="40131" y="44830"/>
                </a:lnTo>
                <a:lnTo>
                  <a:pt x="40131" y="40004"/>
                </a:lnTo>
                <a:lnTo>
                  <a:pt x="39242" y="35687"/>
                </a:lnTo>
                <a:lnTo>
                  <a:pt x="37337" y="32258"/>
                </a:lnTo>
                <a:lnTo>
                  <a:pt x="35432" y="28701"/>
                </a:lnTo>
                <a:lnTo>
                  <a:pt x="12953" y="18287"/>
                </a:lnTo>
                <a:lnTo>
                  <a:pt x="7619" y="17145"/>
                </a:lnTo>
                <a:lnTo>
                  <a:pt x="3301" y="16383"/>
                </a:lnTo>
                <a:lnTo>
                  <a:pt x="0" y="1600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286" y="1063625"/>
            <a:ext cx="417830" cy="299085"/>
          </a:xfrm>
          <a:custGeom>
            <a:avLst/>
            <a:gdLst/>
            <a:ahLst/>
            <a:cxnLst/>
            <a:rect l="l" t="t" r="r" b="b"/>
            <a:pathLst>
              <a:path w="417830" h="299084">
                <a:moveTo>
                  <a:pt x="2324" y="0"/>
                </a:moveTo>
                <a:lnTo>
                  <a:pt x="140017" y="0"/>
                </a:lnTo>
                <a:lnTo>
                  <a:pt x="213677" y="196850"/>
                </a:lnTo>
                <a:lnTo>
                  <a:pt x="275767" y="37084"/>
                </a:lnTo>
                <a:lnTo>
                  <a:pt x="277863" y="31241"/>
                </a:lnTo>
                <a:lnTo>
                  <a:pt x="279908" y="24129"/>
                </a:lnTo>
                <a:lnTo>
                  <a:pt x="281863" y="16001"/>
                </a:lnTo>
                <a:lnTo>
                  <a:pt x="283832" y="7874"/>
                </a:lnTo>
                <a:lnTo>
                  <a:pt x="284886" y="2539"/>
                </a:lnTo>
                <a:lnTo>
                  <a:pt x="285026" y="0"/>
                </a:lnTo>
                <a:lnTo>
                  <a:pt x="417398" y="0"/>
                </a:lnTo>
                <a:lnTo>
                  <a:pt x="417398" y="16383"/>
                </a:lnTo>
                <a:lnTo>
                  <a:pt x="412902" y="16763"/>
                </a:lnTo>
                <a:lnTo>
                  <a:pt x="408203" y="17272"/>
                </a:lnTo>
                <a:lnTo>
                  <a:pt x="403288" y="18161"/>
                </a:lnTo>
                <a:lnTo>
                  <a:pt x="398373" y="18923"/>
                </a:lnTo>
                <a:lnTo>
                  <a:pt x="393674" y="20065"/>
                </a:lnTo>
                <a:lnTo>
                  <a:pt x="389178" y="21462"/>
                </a:lnTo>
                <a:lnTo>
                  <a:pt x="383705" y="23367"/>
                </a:lnTo>
                <a:lnTo>
                  <a:pt x="380085" y="26162"/>
                </a:lnTo>
                <a:lnTo>
                  <a:pt x="378333" y="30099"/>
                </a:lnTo>
                <a:lnTo>
                  <a:pt x="376580" y="34036"/>
                </a:lnTo>
                <a:lnTo>
                  <a:pt x="375704" y="38353"/>
                </a:lnTo>
                <a:lnTo>
                  <a:pt x="375704" y="43179"/>
                </a:lnTo>
                <a:lnTo>
                  <a:pt x="375704" y="254762"/>
                </a:lnTo>
                <a:lnTo>
                  <a:pt x="375704" y="259841"/>
                </a:lnTo>
                <a:lnTo>
                  <a:pt x="376580" y="264160"/>
                </a:lnTo>
                <a:lnTo>
                  <a:pt x="378333" y="267588"/>
                </a:lnTo>
                <a:lnTo>
                  <a:pt x="380085" y="271017"/>
                </a:lnTo>
                <a:lnTo>
                  <a:pt x="402970" y="280035"/>
                </a:lnTo>
                <a:lnTo>
                  <a:pt x="409359" y="281177"/>
                </a:lnTo>
                <a:lnTo>
                  <a:pt x="414312" y="281939"/>
                </a:lnTo>
                <a:lnTo>
                  <a:pt x="417817" y="282448"/>
                </a:lnTo>
                <a:lnTo>
                  <a:pt x="417817" y="298830"/>
                </a:lnTo>
                <a:lnTo>
                  <a:pt x="255879" y="298830"/>
                </a:lnTo>
                <a:lnTo>
                  <a:pt x="255879" y="282448"/>
                </a:lnTo>
                <a:lnTo>
                  <a:pt x="260642" y="281939"/>
                </a:lnTo>
                <a:lnTo>
                  <a:pt x="266509" y="281304"/>
                </a:lnTo>
                <a:lnTo>
                  <a:pt x="273456" y="280288"/>
                </a:lnTo>
                <a:lnTo>
                  <a:pt x="280403" y="279273"/>
                </a:lnTo>
                <a:lnTo>
                  <a:pt x="285140" y="278257"/>
                </a:lnTo>
                <a:lnTo>
                  <a:pt x="287667" y="277113"/>
                </a:lnTo>
                <a:lnTo>
                  <a:pt x="292862" y="275082"/>
                </a:lnTo>
                <a:lnTo>
                  <a:pt x="296583" y="272161"/>
                </a:lnTo>
                <a:lnTo>
                  <a:pt x="298831" y="268477"/>
                </a:lnTo>
                <a:lnTo>
                  <a:pt x="301078" y="264795"/>
                </a:lnTo>
                <a:lnTo>
                  <a:pt x="302209" y="260223"/>
                </a:lnTo>
                <a:lnTo>
                  <a:pt x="302209" y="254635"/>
                </a:lnTo>
                <a:lnTo>
                  <a:pt x="302209" y="31369"/>
                </a:lnTo>
                <a:lnTo>
                  <a:pt x="199440" y="294004"/>
                </a:lnTo>
                <a:lnTo>
                  <a:pt x="172897" y="294004"/>
                </a:lnTo>
                <a:lnTo>
                  <a:pt x="171604" y="289645"/>
                </a:lnTo>
                <a:lnTo>
                  <a:pt x="169611" y="283606"/>
                </a:lnTo>
                <a:lnTo>
                  <a:pt x="153915" y="240067"/>
                </a:lnTo>
                <a:lnTo>
                  <a:pt x="75818" y="28066"/>
                </a:lnTo>
                <a:lnTo>
                  <a:pt x="75818" y="209803"/>
                </a:lnTo>
                <a:lnTo>
                  <a:pt x="79298" y="249427"/>
                </a:lnTo>
                <a:lnTo>
                  <a:pt x="90563" y="269366"/>
                </a:lnTo>
                <a:lnTo>
                  <a:pt x="94068" y="272288"/>
                </a:lnTo>
                <a:lnTo>
                  <a:pt x="100355" y="275082"/>
                </a:lnTo>
                <a:lnTo>
                  <a:pt x="109410" y="277749"/>
                </a:lnTo>
                <a:lnTo>
                  <a:pt x="118465" y="280415"/>
                </a:lnTo>
                <a:lnTo>
                  <a:pt x="124815" y="281939"/>
                </a:lnTo>
                <a:lnTo>
                  <a:pt x="128460" y="282448"/>
                </a:lnTo>
                <a:lnTo>
                  <a:pt x="128460" y="298830"/>
                </a:lnTo>
                <a:lnTo>
                  <a:pt x="0" y="298830"/>
                </a:lnTo>
                <a:lnTo>
                  <a:pt x="0" y="282448"/>
                </a:lnTo>
                <a:lnTo>
                  <a:pt x="3517" y="281939"/>
                </a:lnTo>
                <a:lnTo>
                  <a:pt x="9232" y="281050"/>
                </a:lnTo>
                <a:lnTo>
                  <a:pt x="17170" y="279526"/>
                </a:lnTo>
                <a:lnTo>
                  <a:pt x="25095" y="278129"/>
                </a:lnTo>
                <a:lnTo>
                  <a:pt x="31597" y="275463"/>
                </a:lnTo>
                <a:lnTo>
                  <a:pt x="36652" y="271907"/>
                </a:lnTo>
                <a:lnTo>
                  <a:pt x="42265" y="267970"/>
                </a:lnTo>
                <a:lnTo>
                  <a:pt x="46050" y="261365"/>
                </a:lnTo>
                <a:lnTo>
                  <a:pt x="50965" y="212089"/>
                </a:lnTo>
                <a:lnTo>
                  <a:pt x="50965" y="64008"/>
                </a:lnTo>
                <a:lnTo>
                  <a:pt x="50965" y="54990"/>
                </a:lnTo>
                <a:lnTo>
                  <a:pt x="49847" y="47498"/>
                </a:lnTo>
                <a:lnTo>
                  <a:pt x="47599" y="41655"/>
                </a:lnTo>
                <a:lnTo>
                  <a:pt x="45351" y="35687"/>
                </a:lnTo>
                <a:lnTo>
                  <a:pt x="41986" y="30861"/>
                </a:lnTo>
                <a:lnTo>
                  <a:pt x="37490" y="27432"/>
                </a:lnTo>
                <a:lnTo>
                  <a:pt x="31876" y="22987"/>
                </a:lnTo>
                <a:lnTo>
                  <a:pt x="26123" y="20192"/>
                </a:lnTo>
                <a:lnTo>
                  <a:pt x="20218" y="18923"/>
                </a:lnTo>
                <a:lnTo>
                  <a:pt x="14325" y="17652"/>
                </a:lnTo>
                <a:lnTo>
                  <a:pt x="8356" y="16890"/>
                </a:lnTo>
                <a:lnTo>
                  <a:pt x="2324" y="16383"/>
                </a:lnTo>
                <a:lnTo>
                  <a:pt x="2324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30441" y="1055369"/>
            <a:ext cx="250825" cy="315595"/>
          </a:xfrm>
          <a:custGeom>
            <a:avLst/>
            <a:gdLst/>
            <a:ahLst/>
            <a:cxnLst/>
            <a:rect l="l" t="t" r="r" b="b"/>
            <a:pathLst>
              <a:path w="250825" h="315594">
                <a:moveTo>
                  <a:pt x="120269" y="0"/>
                </a:moveTo>
                <a:lnTo>
                  <a:pt x="166750" y="6984"/>
                </a:lnTo>
                <a:lnTo>
                  <a:pt x="200913" y="20827"/>
                </a:lnTo>
                <a:lnTo>
                  <a:pt x="213740" y="8254"/>
                </a:lnTo>
                <a:lnTo>
                  <a:pt x="232029" y="8254"/>
                </a:lnTo>
                <a:lnTo>
                  <a:pt x="233807" y="110235"/>
                </a:lnTo>
                <a:lnTo>
                  <a:pt x="215646" y="110235"/>
                </a:lnTo>
                <a:lnTo>
                  <a:pt x="212359" y="101921"/>
                </a:lnTo>
                <a:lnTo>
                  <a:pt x="208787" y="93535"/>
                </a:lnTo>
                <a:lnTo>
                  <a:pt x="187446" y="53951"/>
                </a:lnTo>
                <a:lnTo>
                  <a:pt x="159004" y="28320"/>
                </a:lnTo>
                <a:lnTo>
                  <a:pt x="127381" y="21081"/>
                </a:lnTo>
                <a:lnTo>
                  <a:pt x="116550" y="21889"/>
                </a:lnTo>
                <a:lnTo>
                  <a:pt x="79438" y="48371"/>
                </a:lnTo>
                <a:lnTo>
                  <a:pt x="75819" y="65785"/>
                </a:lnTo>
                <a:lnTo>
                  <a:pt x="76604" y="74334"/>
                </a:lnTo>
                <a:lnTo>
                  <a:pt x="104409" y="105870"/>
                </a:lnTo>
                <a:lnTo>
                  <a:pt x="143176" y="120459"/>
                </a:lnTo>
                <a:lnTo>
                  <a:pt x="151187" y="123082"/>
                </a:lnTo>
                <a:lnTo>
                  <a:pt x="159258" y="125729"/>
                </a:lnTo>
                <a:lnTo>
                  <a:pt x="202422" y="142345"/>
                </a:lnTo>
                <a:lnTo>
                  <a:pt x="234568" y="168401"/>
                </a:lnTo>
                <a:lnTo>
                  <a:pt x="249445" y="205228"/>
                </a:lnTo>
                <a:lnTo>
                  <a:pt x="250443" y="219963"/>
                </a:lnTo>
                <a:lnTo>
                  <a:pt x="249872" y="229606"/>
                </a:lnTo>
                <a:lnTo>
                  <a:pt x="236418" y="266223"/>
                </a:lnTo>
                <a:lnTo>
                  <a:pt x="208180" y="293939"/>
                </a:lnTo>
                <a:lnTo>
                  <a:pt x="166423" y="311269"/>
                </a:lnTo>
                <a:lnTo>
                  <a:pt x="126365" y="315340"/>
                </a:lnTo>
                <a:lnTo>
                  <a:pt x="112887" y="314912"/>
                </a:lnTo>
                <a:lnTo>
                  <a:pt x="75311" y="308482"/>
                </a:lnTo>
                <a:lnTo>
                  <a:pt x="35179" y="292353"/>
                </a:lnTo>
                <a:lnTo>
                  <a:pt x="20700" y="307085"/>
                </a:lnTo>
                <a:lnTo>
                  <a:pt x="2794" y="307085"/>
                </a:lnTo>
                <a:lnTo>
                  <a:pt x="0" y="199008"/>
                </a:lnTo>
                <a:lnTo>
                  <a:pt x="18161" y="199008"/>
                </a:lnTo>
                <a:lnTo>
                  <a:pt x="21421" y="206839"/>
                </a:lnTo>
                <a:lnTo>
                  <a:pt x="25098" y="214883"/>
                </a:lnTo>
                <a:lnTo>
                  <a:pt x="49603" y="255148"/>
                </a:lnTo>
                <a:lnTo>
                  <a:pt x="84328" y="285114"/>
                </a:lnTo>
                <a:lnTo>
                  <a:pt x="121538" y="294004"/>
                </a:lnTo>
                <a:lnTo>
                  <a:pt x="134995" y="293125"/>
                </a:lnTo>
                <a:lnTo>
                  <a:pt x="172148" y="272553"/>
                </a:lnTo>
                <a:lnTo>
                  <a:pt x="180721" y="244728"/>
                </a:lnTo>
                <a:lnTo>
                  <a:pt x="179911" y="236321"/>
                </a:lnTo>
                <a:lnTo>
                  <a:pt x="151272" y="204215"/>
                </a:lnTo>
                <a:lnTo>
                  <a:pt x="110664" y="189229"/>
                </a:lnTo>
                <a:lnTo>
                  <a:pt x="102721" y="186654"/>
                </a:lnTo>
                <a:lnTo>
                  <a:pt x="53107" y="167580"/>
                </a:lnTo>
                <a:lnTo>
                  <a:pt x="22479" y="139826"/>
                </a:lnTo>
                <a:lnTo>
                  <a:pt x="8673" y="103393"/>
                </a:lnTo>
                <a:lnTo>
                  <a:pt x="7747" y="89915"/>
                </a:lnTo>
                <a:lnTo>
                  <a:pt x="8223" y="81228"/>
                </a:lnTo>
                <a:lnTo>
                  <a:pt x="24701" y="40925"/>
                </a:lnTo>
                <a:lnTo>
                  <a:pt x="62771" y="11695"/>
                </a:lnTo>
                <a:lnTo>
                  <a:pt x="107745" y="476"/>
                </a:lnTo>
                <a:lnTo>
                  <a:pt x="120269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16454" y="1055369"/>
            <a:ext cx="250825" cy="315595"/>
          </a:xfrm>
          <a:custGeom>
            <a:avLst/>
            <a:gdLst/>
            <a:ahLst/>
            <a:cxnLst/>
            <a:rect l="l" t="t" r="r" b="b"/>
            <a:pathLst>
              <a:path w="250825" h="315594">
                <a:moveTo>
                  <a:pt x="120268" y="0"/>
                </a:moveTo>
                <a:lnTo>
                  <a:pt x="166750" y="6984"/>
                </a:lnTo>
                <a:lnTo>
                  <a:pt x="200913" y="20827"/>
                </a:lnTo>
                <a:lnTo>
                  <a:pt x="213740" y="8254"/>
                </a:lnTo>
                <a:lnTo>
                  <a:pt x="232028" y="8254"/>
                </a:lnTo>
                <a:lnTo>
                  <a:pt x="233806" y="110235"/>
                </a:lnTo>
                <a:lnTo>
                  <a:pt x="215645" y="110235"/>
                </a:lnTo>
                <a:lnTo>
                  <a:pt x="212359" y="101921"/>
                </a:lnTo>
                <a:lnTo>
                  <a:pt x="208787" y="93535"/>
                </a:lnTo>
                <a:lnTo>
                  <a:pt x="187446" y="53951"/>
                </a:lnTo>
                <a:lnTo>
                  <a:pt x="159003" y="28320"/>
                </a:lnTo>
                <a:lnTo>
                  <a:pt x="127381" y="21081"/>
                </a:lnTo>
                <a:lnTo>
                  <a:pt x="116550" y="21889"/>
                </a:lnTo>
                <a:lnTo>
                  <a:pt x="79438" y="48371"/>
                </a:lnTo>
                <a:lnTo>
                  <a:pt x="75818" y="65785"/>
                </a:lnTo>
                <a:lnTo>
                  <a:pt x="76604" y="74334"/>
                </a:lnTo>
                <a:lnTo>
                  <a:pt x="104409" y="105870"/>
                </a:lnTo>
                <a:lnTo>
                  <a:pt x="143176" y="120459"/>
                </a:lnTo>
                <a:lnTo>
                  <a:pt x="151187" y="123082"/>
                </a:lnTo>
                <a:lnTo>
                  <a:pt x="159257" y="125729"/>
                </a:lnTo>
                <a:lnTo>
                  <a:pt x="202422" y="142345"/>
                </a:lnTo>
                <a:lnTo>
                  <a:pt x="234569" y="168401"/>
                </a:lnTo>
                <a:lnTo>
                  <a:pt x="249445" y="205228"/>
                </a:lnTo>
                <a:lnTo>
                  <a:pt x="250444" y="219963"/>
                </a:lnTo>
                <a:lnTo>
                  <a:pt x="249872" y="229606"/>
                </a:lnTo>
                <a:lnTo>
                  <a:pt x="236418" y="266223"/>
                </a:lnTo>
                <a:lnTo>
                  <a:pt x="208180" y="293939"/>
                </a:lnTo>
                <a:lnTo>
                  <a:pt x="166423" y="311269"/>
                </a:lnTo>
                <a:lnTo>
                  <a:pt x="126364" y="315340"/>
                </a:lnTo>
                <a:lnTo>
                  <a:pt x="112887" y="314912"/>
                </a:lnTo>
                <a:lnTo>
                  <a:pt x="75310" y="308482"/>
                </a:lnTo>
                <a:lnTo>
                  <a:pt x="35178" y="292353"/>
                </a:lnTo>
                <a:lnTo>
                  <a:pt x="20700" y="307085"/>
                </a:lnTo>
                <a:lnTo>
                  <a:pt x="2793" y="307085"/>
                </a:lnTo>
                <a:lnTo>
                  <a:pt x="0" y="199008"/>
                </a:lnTo>
                <a:lnTo>
                  <a:pt x="18160" y="199008"/>
                </a:lnTo>
                <a:lnTo>
                  <a:pt x="21421" y="206839"/>
                </a:lnTo>
                <a:lnTo>
                  <a:pt x="25098" y="214883"/>
                </a:lnTo>
                <a:lnTo>
                  <a:pt x="49603" y="255148"/>
                </a:lnTo>
                <a:lnTo>
                  <a:pt x="84327" y="285114"/>
                </a:lnTo>
                <a:lnTo>
                  <a:pt x="121538" y="294004"/>
                </a:lnTo>
                <a:lnTo>
                  <a:pt x="134995" y="293125"/>
                </a:lnTo>
                <a:lnTo>
                  <a:pt x="172148" y="272553"/>
                </a:lnTo>
                <a:lnTo>
                  <a:pt x="180720" y="244728"/>
                </a:lnTo>
                <a:lnTo>
                  <a:pt x="179911" y="236321"/>
                </a:lnTo>
                <a:lnTo>
                  <a:pt x="151272" y="204215"/>
                </a:lnTo>
                <a:lnTo>
                  <a:pt x="110664" y="189229"/>
                </a:lnTo>
                <a:lnTo>
                  <a:pt x="102721" y="186654"/>
                </a:lnTo>
                <a:lnTo>
                  <a:pt x="53107" y="167580"/>
                </a:lnTo>
                <a:lnTo>
                  <a:pt x="22478" y="139826"/>
                </a:lnTo>
                <a:lnTo>
                  <a:pt x="8673" y="103393"/>
                </a:lnTo>
                <a:lnTo>
                  <a:pt x="7746" y="89915"/>
                </a:lnTo>
                <a:lnTo>
                  <a:pt x="8223" y="81228"/>
                </a:lnTo>
                <a:lnTo>
                  <a:pt x="24701" y="40925"/>
                </a:lnTo>
                <a:lnTo>
                  <a:pt x="62771" y="11695"/>
                </a:lnTo>
                <a:lnTo>
                  <a:pt x="107745" y="476"/>
                </a:lnTo>
                <a:lnTo>
                  <a:pt x="120268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3850" y="1055369"/>
            <a:ext cx="323850" cy="394970"/>
          </a:xfrm>
          <a:custGeom>
            <a:avLst/>
            <a:gdLst/>
            <a:ahLst/>
            <a:cxnLst/>
            <a:rect l="l" t="t" r="r" b="b"/>
            <a:pathLst>
              <a:path w="323850" h="394969">
                <a:moveTo>
                  <a:pt x="161925" y="0"/>
                </a:moveTo>
                <a:lnTo>
                  <a:pt x="209859" y="6215"/>
                </a:lnTo>
                <a:lnTo>
                  <a:pt x="252190" y="24098"/>
                </a:lnTo>
                <a:lnTo>
                  <a:pt x="286067" y="52151"/>
                </a:lnTo>
                <a:lnTo>
                  <a:pt x="310642" y="90424"/>
                </a:lnTo>
                <a:lnTo>
                  <a:pt x="322786" y="137840"/>
                </a:lnTo>
                <a:lnTo>
                  <a:pt x="323595" y="155701"/>
                </a:lnTo>
                <a:lnTo>
                  <a:pt x="321976" y="180917"/>
                </a:lnTo>
                <a:lnTo>
                  <a:pt x="309022" y="226585"/>
                </a:lnTo>
                <a:lnTo>
                  <a:pt x="283303" y="265348"/>
                </a:lnTo>
                <a:lnTo>
                  <a:pt x="246485" y="293681"/>
                </a:lnTo>
                <a:lnTo>
                  <a:pt x="224027" y="303656"/>
                </a:lnTo>
                <a:lnTo>
                  <a:pt x="225192" y="315801"/>
                </a:lnTo>
                <a:lnTo>
                  <a:pt x="246786" y="355091"/>
                </a:lnTo>
                <a:lnTo>
                  <a:pt x="273557" y="365378"/>
                </a:lnTo>
                <a:lnTo>
                  <a:pt x="281686" y="365378"/>
                </a:lnTo>
                <a:lnTo>
                  <a:pt x="311404" y="360552"/>
                </a:lnTo>
                <a:lnTo>
                  <a:pt x="311404" y="379094"/>
                </a:lnTo>
                <a:lnTo>
                  <a:pt x="263890" y="391622"/>
                </a:lnTo>
                <a:lnTo>
                  <a:pt x="226313" y="394462"/>
                </a:lnTo>
                <a:lnTo>
                  <a:pt x="209456" y="393150"/>
                </a:lnTo>
                <a:lnTo>
                  <a:pt x="168148" y="373379"/>
                </a:lnTo>
                <a:lnTo>
                  <a:pt x="145162" y="332106"/>
                </a:lnTo>
                <a:lnTo>
                  <a:pt x="142494" y="314197"/>
                </a:lnTo>
                <a:lnTo>
                  <a:pt x="127803" y="312199"/>
                </a:lnTo>
                <a:lnTo>
                  <a:pt x="86994" y="299465"/>
                </a:lnTo>
                <a:lnTo>
                  <a:pt x="51847" y="277195"/>
                </a:lnTo>
                <a:lnTo>
                  <a:pt x="24463" y="246078"/>
                </a:lnTo>
                <a:lnTo>
                  <a:pt x="6268" y="206843"/>
                </a:lnTo>
                <a:lnTo>
                  <a:pt x="0" y="160908"/>
                </a:lnTo>
                <a:lnTo>
                  <a:pt x="783" y="143029"/>
                </a:lnTo>
                <a:lnTo>
                  <a:pt x="12446" y="94487"/>
                </a:lnTo>
                <a:lnTo>
                  <a:pt x="36609" y="54625"/>
                </a:lnTo>
                <a:lnTo>
                  <a:pt x="70659" y="24939"/>
                </a:lnTo>
                <a:lnTo>
                  <a:pt x="113543" y="6375"/>
                </a:lnTo>
                <a:lnTo>
                  <a:pt x="145305" y="712"/>
                </a:lnTo>
                <a:lnTo>
                  <a:pt x="161925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1910" y="1055369"/>
            <a:ext cx="250825" cy="315595"/>
          </a:xfrm>
          <a:custGeom>
            <a:avLst/>
            <a:gdLst/>
            <a:ahLst/>
            <a:cxnLst/>
            <a:rect l="l" t="t" r="r" b="b"/>
            <a:pathLst>
              <a:path w="250825" h="315594">
                <a:moveTo>
                  <a:pt x="120268" y="0"/>
                </a:moveTo>
                <a:lnTo>
                  <a:pt x="166751" y="6984"/>
                </a:lnTo>
                <a:lnTo>
                  <a:pt x="200914" y="20827"/>
                </a:lnTo>
                <a:lnTo>
                  <a:pt x="213740" y="8254"/>
                </a:lnTo>
                <a:lnTo>
                  <a:pt x="232028" y="8254"/>
                </a:lnTo>
                <a:lnTo>
                  <a:pt x="233806" y="110235"/>
                </a:lnTo>
                <a:lnTo>
                  <a:pt x="215646" y="110235"/>
                </a:lnTo>
                <a:lnTo>
                  <a:pt x="212359" y="101921"/>
                </a:lnTo>
                <a:lnTo>
                  <a:pt x="208788" y="93535"/>
                </a:lnTo>
                <a:lnTo>
                  <a:pt x="187446" y="53951"/>
                </a:lnTo>
                <a:lnTo>
                  <a:pt x="159003" y="28320"/>
                </a:lnTo>
                <a:lnTo>
                  <a:pt x="127381" y="21081"/>
                </a:lnTo>
                <a:lnTo>
                  <a:pt x="116550" y="21889"/>
                </a:lnTo>
                <a:lnTo>
                  <a:pt x="79438" y="48371"/>
                </a:lnTo>
                <a:lnTo>
                  <a:pt x="75818" y="65785"/>
                </a:lnTo>
                <a:lnTo>
                  <a:pt x="76604" y="74334"/>
                </a:lnTo>
                <a:lnTo>
                  <a:pt x="104409" y="105870"/>
                </a:lnTo>
                <a:lnTo>
                  <a:pt x="143176" y="120459"/>
                </a:lnTo>
                <a:lnTo>
                  <a:pt x="151187" y="123082"/>
                </a:lnTo>
                <a:lnTo>
                  <a:pt x="159258" y="125729"/>
                </a:lnTo>
                <a:lnTo>
                  <a:pt x="202422" y="142345"/>
                </a:lnTo>
                <a:lnTo>
                  <a:pt x="234569" y="168401"/>
                </a:lnTo>
                <a:lnTo>
                  <a:pt x="249445" y="205228"/>
                </a:lnTo>
                <a:lnTo>
                  <a:pt x="250444" y="219963"/>
                </a:lnTo>
                <a:lnTo>
                  <a:pt x="249872" y="229606"/>
                </a:lnTo>
                <a:lnTo>
                  <a:pt x="236418" y="266223"/>
                </a:lnTo>
                <a:lnTo>
                  <a:pt x="208180" y="293939"/>
                </a:lnTo>
                <a:lnTo>
                  <a:pt x="166423" y="311269"/>
                </a:lnTo>
                <a:lnTo>
                  <a:pt x="126365" y="315340"/>
                </a:lnTo>
                <a:lnTo>
                  <a:pt x="112887" y="314912"/>
                </a:lnTo>
                <a:lnTo>
                  <a:pt x="75311" y="308482"/>
                </a:lnTo>
                <a:lnTo>
                  <a:pt x="35178" y="292353"/>
                </a:lnTo>
                <a:lnTo>
                  <a:pt x="20701" y="307085"/>
                </a:lnTo>
                <a:lnTo>
                  <a:pt x="2793" y="307085"/>
                </a:lnTo>
                <a:lnTo>
                  <a:pt x="0" y="199008"/>
                </a:lnTo>
                <a:lnTo>
                  <a:pt x="18161" y="199008"/>
                </a:lnTo>
                <a:lnTo>
                  <a:pt x="21421" y="206839"/>
                </a:lnTo>
                <a:lnTo>
                  <a:pt x="25098" y="214883"/>
                </a:lnTo>
                <a:lnTo>
                  <a:pt x="49603" y="255148"/>
                </a:lnTo>
                <a:lnTo>
                  <a:pt x="84328" y="285114"/>
                </a:lnTo>
                <a:lnTo>
                  <a:pt x="121539" y="294004"/>
                </a:lnTo>
                <a:lnTo>
                  <a:pt x="134995" y="293125"/>
                </a:lnTo>
                <a:lnTo>
                  <a:pt x="172148" y="272553"/>
                </a:lnTo>
                <a:lnTo>
                  <a:pt x="180721" y="244728"/>
                </a:lnTo>
                <a:lnTo>
                  <a:pt x="179911" y="236321"/>
                </a:lnTo>
                <a:lnTo>
                  <a:pt x="151272" y="204215"/>
                </a:lnTo>
                <a:lnTo>
                  <a:pt x="110664" y="189229"/>
                </a:lnTo>
                <a:lnTo>
                  <a:pt x="102721" y="186654"/>
                </a:lnTo>
                <a:lnTo>
                  <a:pt x="53107" y="167580"/>
                </a:lnTo>
                <a:lnTo>
                  <a:pt x="22478" y="139826"/>
                </a:lnTo>
                <a:lnTo>
                  <a:pt x="8673" y="103393"/>
                </a:lnTo>
                <a:lnTo>
                  <a:pt x="7746" y="89915"/>
                </a:lnTo>
                <a:lnTo>
                  <a:pt x="8223" y="81228"/>
                </a:lnTo>
                <a:lnTo>
                  <a:pt x="24701" y="40925"/>
                </a:lnTo>
                <a:lnTo>
                  <a:pt x="62771" y="11695"/>
                </a:lnTo>
                <a:lnTo>
                  <a:pt x="107745" y="476"/>
                </a:lnTo>
                <a:lnTo>
                  <a:pt x="120268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9827" y="1055369"/>
            <a:ext cx="323850" cy="315595"/>
          </a:xfrm>
          <a:custGeom>
            <a:avLst/>
            <a:gdLst/>
            <a:ahLst/>
            <a:cxnLst/>
            <a:rect l="l" t="t" r="r" b="b"/>
            <a:pathLst>
              <a:path w="323850" h="315594">
                <a:moveTo>
                  <a:pt x="161950" y="0"/>
                </a:moveTo>
                <a:lnTo>
                  <a:pt x="209870" y="6215"/>
                </a:lnTo>
                <a:lnTo>
                  <a:pt x="252217" y="24098"/>
                </a:lnTo>
                <a:lnTo>
                  <a:pt x="286150" y="52151"/>
                </a:lnTo>
                <a:lnTo>
                  <a:pt x="310680" y="90424"/>
                </a:lnTo>
                <a:lnTo>
                  <a:pt x="322824" y="137840"/>
                </a:lnTo>
                <a:lnTo>
                  <a:pt x="323634" y="155701"/>
                </a:lnTo>
                <a:lnTo>
                  <a:pt x="322963" y="171799"/>
                </a:lnTo>
                <a:lnTo>
                  <a:pt x="312712" y="217804"/>
                </a:lnTo>
                <a:lnTo>
                  <a:pt x="290857" y="257434"/>
                </a:lnTo>
                <a:lnTo>
                  <a:pt x="257557" y="288242"/>
                </a:lnTo>
                <a:lnTo>
                  <a:pt x="214844" y="308375"/>
                </a:lnTo>
                <a:lnTo>
                  <a:pt x="160477" y="315340"/>
                </a:lnTo>
                <a:lnTo>
                  <a:pt x="144377" y="314654"/>
                </a:lnTo>
                <a:lnTo>
                  <a:pt x="98767" y="304545"/>
                </a:lnTo>
                <a:lnTo>
                  <a:pt x="59091" y="283025"/>
                </a:lnTo>
                <a:lnTo>
                  <a:pt x="27959" y="251253"/>
                </a:lnTo>
                <a:lnTo>
                  <a:pt x="7227" y="210022"/>
                </a:lnTo>
                <a:lnTo>
                  <a:pt x="0" y="160908"/>
                </a:lnTo>
                <a:lnTo>
                  <a:pt x="783" y="143029"/>
                </a:lnTo>
                <a:lnTo>
                  <a:pt x="12534" y="94487"/>
                </a:lnTo>
                <a:lnTo>
                  <a:pt x="36598" y="54625"/>
                </a:lnTo>
                <a:lnTo>
                  <a:pt x="70683" y="24939"/>
                </a:lnTo>
                <a:lnTo>
                  <a:pt x="113597" y="6375"/>
                </a:lnTo>
                <a:lnTo>
                  <a:pt x="161950" y="0"/>
                </a:lnTo>
                <a:close/>
              </a:path>
            </a:pathLst>
          </a:custGeom>
          <a:ln w="3175">
            <a:solidFill>
              <a:srgbClr val="3829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5404" y="1589532"/>
            <a:ext cx="2226564" cy="1549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41933" y="3214496"/>
            <a:ext cx="1471295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318135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Georgia"/>
                <a:cs typeface="Georgia"/>
              </a:rPr>
              <a:t>Baitul  Mu</a:t>
            </a:r>
            <a:r>
              <a:rPr sz="2400" spc="-10" dirty="0">
                <a:latin typeface="Georgia"/>
                <a:cs typeface="Georgia"/>
              </a:rPr>
              <a:t>k</a:t>
            </a:r>
            <a:r>
              <a:rPr sz="2400" dirty="0">
                <a:latin typeface="Georgia"/>
                <a:cs typeface="Georgia"/>
              </a:rPr>
              <a:t>arram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91255" y="1589532"/>
            <a:ext cx="2228088" cy="1549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273297" y="3214496"/>
            <a:ext cx="1606550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66700" marR="5080" indent="-254635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Georgia"/>
                <a:cs typeface="Georgia"/>
              </a:rPr>
              <a:t>Sat</a:t>
            </a:r>
            <a:r>
              <a:rPr sz="2400" spc="-9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Gambuj  Mosque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92496" y="4094988"/>
            <a:ext cx="2228088" cy="15499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818378" y="5707481"/>
            <a:ext cx="1576705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51460" marR="5080" indent="-239395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Georgia"/>
                <a:cs typeface="Georgia"/>
              </a:rPr>
              <a:t>Sixty</a:t>
            </a:r>
            <a:r>
              <a:rPr sz="2400" spc="-9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Dome  Mosque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62655" y="4117847"/>
            <a:ext cx="2228088" cy="1549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527805" y="5743752"/>
            <a:ext cx="1097280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115570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Georgia"/>
                <a:cs typeface="Georgia"/>
              </a:rPr>
              <a:t>Bagha  Mo</a:t>
            </a:r>
            <a:r>
              <a:rPr sz="2400" spc="-15" dirty="0">
                <a:latin typeface="Georgia"/>
                <a:cs typeface="Georgia"/>
              </a:rPr>
              <a:t>s</a:t>
            </a:r>
            <a:r>
              <a:rPr sz="2400" dirty="0">
                <a:latin typeface="Georgia"/>
                <a:cs typeface="Georgia"/>
              </a:rPr>
              <a:t>que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97280" y="675131"/>
            <a:ext cx="2630423" cy="1839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7280" y="675131"/>
            <a:ext cx="2630805" cy="1839595"/>
          </a:xfrm>
          <a:custGeom>
            <a:avLst/>
            <a:gdLst/>
            <a:ahLst/>
            <a:cxnLst/>
            <a:rect l="l" t="t" r="r" b="b"/>
            <a:pathLst>
              <a:path w="2630804" h="1839595">
                <a:moveTo>
                  <a:pt x="0" y="306577"/>
                </a:moveTo>
                <a:lnTo>
                  <a:pt x="4012" y="256856"/>
                </a:lnTo>
                <a:lnTo>
                  <a:pt x="15629" y="209686"/>
                </a:lnTo>
                <a:lnTo>
                  <a:pt x="34220" y="165699"/>
                </a:lnTo>
                <a:lnTo>
                  <a:pt x="59152" y="125528"/>
                </a:lnTo>
                <a:lnTo>
                  <a:pt x="89795" y="89804"/>
                </a:lnTo>
                <a:lnTo>
                  <a:pt x="125517" y="59159"/>
                </a:lnTo>
                <a:lnTo>
                  <a:pt x="165688" y="34224"/>
                </a:lnTo>
                <a:lnTo>
                  <a:pt x="209676" y="15632"/>
                </a:lnTo>
                <a:lnTo>
                  <a:pt x="256849" y="4013"/>
                </a:lnTo>
                <a:lnTo>
                  <a:pt x="306578" y="0"/>
                </a:lnTo>
                <a:lnTo>
                  <a:pt x="2323846" y="0"/>
                </a:lnTo>
                <a:lnTo>
                  <a:pt x="2373567" y="4013"/>
                </a:lnTo>
                <a:lnTo>
                  <a:pt x="2420737" y="15632"/>
                </a:lnTo>
                <a:lnTo>
                  <a:pt x="2464724" y="34224"/>
                </a:lnTo>
                <a:lnTo>
                  <a:pt x="2504895" y="59159"/>
                </a:lnTo>
                <a:lnTo>
                  <a:pt x="2540619" y="89804"/>
                </a:lnTo>
                <a:lnTo>
                  <a:pt x="2571264" y="125528"/>
                </a:lnTo>
                <a:lnTo>
                  <a:pt x="2596199" y="165699"/>
                </a:lnTo>
                <a:lnTo>
                  <a:pt x="2614791" y="209686"/>
                </a:lnTo>
                <a:lnTo>
                  <a:pt x="2626410" y="256856"/>
                </a:lnTo>
                <a:lnTo>
                  <a:pt x="2630423" y="306577"/>
                </a:lnTo>
                <a:lnTo>
                  <a:pt x="2630423" y="1532889"/>
                </a:lnTo>
                <a:lnTo>
                  <a:pt x="2626410" y="1582611"/>
                </a:lnTo>
                <a:lnTo>
                  <a:pt x="2614791" y="1629781"/>
                </a:lnTo>
                <a:lnTo>
                  <a:pt x="2596199" y="1673768"/>
                </a:lnTo>
                <a:lnTo>
                  <a:pt x="2571264" y="1713939"/>
                </a:lnTo>
                <a:lnTo>
                  <a:pt x="2540619" y="1749663"/>
                </a:lnTo>
                <a:lnTo>
                  <a:pt x="2504895" y="1780308"/>
                </a:lnTo>
                <a:lnTo>
                  <a:pt x="2464724" y="1805243"/>
                </a:lnTo>
                <a:lnTo>
                  <a:pt x="2420737" y="1823835"/>
                </a:lnTo>
                <a:lnTo>
                  <a:pt x="2373567" y="1835454"/>
                </a:lnTo>
                <a:lnTo>
                  <a:pt x="2323846" y="1839467"/>
                </a:lnTo>
                <a:lnTo>
                  <a:pt x="306578" y="1839467"/>
                </a:lnTo>
                <a:lnTo>
                  <a:pt x="256849" y="1835454"/>
                </a:lnTo>
                <a:lnTo>
                  <a:pt x="209676" y="1823835"/>
                </a:lnTo>
                <a:lnTo>
                  <a:pt x="165688" y="1805243"/>
                </a:lnTo>
                <a:lnTo>
                  <a:pt x="125517" y="1780308"/>
                </a:lnTo>
                <a:lnTo>
                  <a:pt x="89795" y="1749663"/>
                </a:lnTo>
                <a:lnTo>
                  <a:pt x="59152" y="1713939"/>
                </a:lnTo>
                <a:lnTo>
                  <a:pt x="34220" y="1673768"/>
                </a:lnTo>
                <a:lnTo>
                  <a:pt x="15629" y="1629781"/>
                </a:lnTo>
                <a:lnTo>
                  <a:pt x="4012" y="1582611"/>
                </a:lnTo>
                <a:lnTo>
                  <a:pt x="0" y="1532889"/>
                </a:lnTo>
                <a:lnTo>
                  <a:pt x="0" y="306577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70989" y="2613786"/>
            <a:ext cx="1724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eorgia"/>
                <a:cs typeface="Georgia"/>
              </a:rPr>
              <a:t>Star</a:t>
            </a:r>
            <a:r>
              <a:rPr sz="2400" spc="-65" dirty="0">
                <a:latin typeface="Georgia"/>
                <a:cs typeface="Georgia"/>
              </a:rPr>
              <a:t> </a:t>
            </a:r>
            <a:r>
              <a:rPr sz="2400" spc="-10" dirty="0">
                <a:latin typeface="Georgia"/>
                <a:cs typeface="Georgia"/>
              </a:rPr>
              <a:t>Mosque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67200" y="672083"/>
            <a:ext cx="2589276" cy="1842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7200" y="672083"/>
            <a:ext cx="2589530" cy="1842770"/>
          </a:xfrm>
          <a:custGeom>
            <a:avLst/>
            <a:gdLst/>
            <a:ahLst/>
            <a:cxnLst/>
            <a:rect l="l" t="t" r="r" b="b"/>
            <a:pathLst>
              <a:path w="2589529" h="1842770">
                <a:moveTo>
                  <a:pt x="0" y="307086"/>
                </a:moveTo>
                <a:lnTo>
                  <a:pt x="3330" y="261719"/>
                </a:lnTo>
                <a:lnTo>
                  <a:pt x="13006" y="218415"/>
                </a:lnTo>
                <a:lnTo>
                  <a:pt x="28550" y="177649"/>
                </a:lnTo>
                <a:lnTo>
                  <a:pt x="49487" y="139898"/>
                </a:lnTo>
                <a:lnTo>
                  <a:pt x="75341" y="105636"/>
                </a:lnTo>
                <a:lnTo>
                  <a:pt x="105636" y="75341"/>
                </a:lnTo>
                <a:lnTo>
                  <a:pt x="139898" y="49487"/>
                </a:lnTo>
                <a:lnTo>
                  <a:pt x="177649" y="28550"/>
                </a:lnTo>
                <a:lnTo>
                  <a:pt x="218415" y="13006"/>
                </a:lnTo>
                <a:lnTo>
                  <a:pt x="261719" y="3330"/>
                </a:lnTo>
                <a:lnTo>
                  <a:pt x="307086" y="0"/>
                </a:lnTo>
                <a:lnTo>
                  <a:pt x="2282190" y="0"/>
                </a:lnTo>
                <a:lnTo>
                  <a:pt x="2327556" y="3330"/>
                </a:lnTo>
                <a:lnTo>
                  <a:pt x="2370860" y="13006"/>
                </a:lnTo>
                <a:lnTo>
                  <a:pt x="2411626" y="28550"/>
                </a:lnTo>
                <a:lnTo>
                  <a:pt x="2449377" y="49487"/>
                </a:lnTo>
                <a:lnTo>
                  <a:pt x="2483639" y="75341"/>
                </a:lnTo>
                <a:lnTo>
                  <a:pt x="2513934" y="105636"/>
                </a:lnTo>
                <a:lnTo>
                  <a:pt x="2539788" y="139898"/>
                </a:lnTo>
                <a:lnTo>
                  <a:pt x="2560725" y="177649"/>
                </a:lnTo>
                <a:lnTo>
                  <a:pt x="2576269" y="218415"/>
                </a:lnTo>
                <a:lnTo>
                  <a:pt x="2585945" y="261719"/>
                </a:lnTo>
                <a:lnTo>
                  <a:pt x="2589276" y="307086"/>
                </a:lnTo>
                <a:lnTo>
                  <a:pt x="2589276" y="1535429"/>
                </a:lnTo>
                <a:lnTo>
                  <a:pt x="2585945" y="1580796"/>
                </a:lnTo>
                <a:lnTo>
                  <a:pt x="2576269" y="1624100"/>
                </a:lnTo>
                <a:lnTo>
                  <a:pt x="2560725" y="1664866"/>
                </a:lnTo>
                <a:lnTo>
                  <a:pt x="2539788" y="1702617"/>
                </a:lnTo>
                <a:lnTo>
                  <a:pt x="2513934" y="1736879"/>
                </a:lnTo>
                <a:lnTo>
                  <a:pt x="2483639" y="1767174"/>
                </a:lnTo>
                <a:lnTo>
                  <a:pt x="2449377" y="1793028"/>
                </a:lnTo>
                <a:lnTo>
                  <a:pt x="2411626" y="1813965"/>
                </a:lnTo>
                <a:lnTo>
                  <a:pt x="2370860" y="1829509"/>
                </a:lnTo>
                <a:lnTo>
                  <a:pt x="2327556" y="1839185"/>
                </a:lnTo>
                <a:lnTo>
                  <a:pt x="2282190" y="1842515"/>
                </a:lnTo>
                <a:lnTo>
                  <a:pt x="307086" y="1842515"/>
                </a:lnTo>
                <a:lnTo>
                  <a:pt x="261719" y="1839185"/>
                </a:lnTo>
                <a:lnTo>
                  <a:pt x="218415" y="1829509"/>
                </a:lnTo>
                <a:lnTo>
                  <a:pt x="177649" y="1813965"/>
                </a:lnTo>
                <a:lnTo>
                  <a:pt x="139898" y="1793028"/>
                </a:lnTo>
                <a:lnTo>
                  <a:pt x="105636" y="1767174"/>
                </a:lnTo>
                <a:lnTo>
                  <a:pt x="75341" y="1736879"/>
                </a:lnTo>
                <a:lnTo>
                  <a:pt x="49487" y="1702617"/>
                </a:lnTo>
                <a:lnTo>
                  <a:pt x="28550" y="1664866"/>
                </a:lnTo>
                <a:lnTo>
                  <a:pt x="13006" y="1624100"/>
                </a:lnTo>
                <a:lnTo>
                  <a:pt x="3330" y="1580796"/>
                </a:lnTo>
                <a:lnTo>
                  <a:pt x="0" y="1535429"/>
                </a:lnTo>
                <a:lnTo>
                  <a:pt x="0" y="307086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72483" y="2613786"/>
            <a:ext cx="2524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Noyabaad</a:t>
            </a:r>
            <a:r>
              <a:rPr sz="2400" spc="-70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Mosque</a:t>
            </a:r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143000" y="3581400"/>
            <a:ext cx="2634996" cy="1735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3581400"/>
            <a:ext cx="2635250" cy="1736089"/>
          </a:xfrm>
          <a:custGeom>
            <a:avLst/>
            <a:gdLst/>
            <a:ahLst/>
            <a:cxnLst/>
            <a:rect l="l" t="t" r="r" b="b"/>
            <a:pathLst>
              <a:path w="2635250" h="1736089">
                <a:moveTo>
                  <a:pt x="0" y="289306"/>
                </a:moveTo>
                <a:lnTo>
                  <a:pt x="3786" y="242382"/>
                </a:lnTo>
                <a:lnTo>
                  <a:pt x="14750" y="197868"/>
                </a:lnTo>
                <a:lnTo>
                  <a:pt x="32294" y="156359"/>
                </a:lnTo>
                <a:lnTo>
                  <a:pt x="55823" y="118451"/>
                </a:lnTo>
                <a:lnTo>
                  <a:pt x="84740" y="84740"/>
                </a:lnTo>
                <a:lnTo>
                  <a:pt x="118451" y="55823"/>
                </a:lnTo>
                <a:lnTo>
                  <a:pt x="156359" y="32294"/>
                </a:lnTo>
                <a:lnTo>
                  <a:pt x="197868" y="14750"/>
                </a:lnTo>
                <a:lnTo>
                  <a:pt x="242382" y="3786"/>
                </a:lnTo>
                <a:lnTo>
                  <a:pt x="289306" y="0"/>
                </a:lnTo>
                <a:lnTo>
                  <a:pt x="2345690" y="0"/>
                </a:lnTo>
                <a:lnTo>
                  <a:pt x="2392613" y="3786"/>
                </a:lnTo>
                <a:lnTo>
                  <a:pt x="2437127" y="14750"/>
                </a:lnTo>
                <a:lnTo>
                  <a:pt x="2478636" y="32294"/>
                </a:lnTo>
                <a:lnTo>
                  <a:pt x="2516544" y="55823"/>
                </a:lnTo>
                <a:lnTo>
                  <a:pt x="2550255" y="84740"/>
                </a:lnTo>
                <a:lnTo>
                  <a:pt x="2579172" y="118451"/>
                </a:lnTo>
                <a:lnTo>
                  <a:pt x="2602701" y="156359"/>
                </a:lnTo>
                <a:lnTo>
                  <a:pt x="2620245" y="197868"/>
                </a:lnTo>
                <a:lnTo>
                  <a:pt x="2631209" y="242382"/>
                </a:lnTo>
                <a:lnTo>
                  <a:pt x="2634996" y="289306"/>
                </a:lnTo>
                <a:lnTo>
                  <a:pt x="2634996" y="1446530"/>
                </a:lnTo>
                <a:lnTo>
                  <a:pt x="2631209" y="1493453"/>
                </a:lnTo>
                <a:lnTo>
                  <a:pt x="2620245" y="1537967"/>
                </a:lnTo>
                <a:lnTo>
                  <a:pt x="2602701" y="1579476"/>
                </a:lnTo>
                <a:lnTo>
                  <a:pt x="2579172" y="1617384"/>
                </a:lnTo>
                <a:lnTo>
                  <a:pt x="2550255" y="1651095"/>
                </a:lnTo>
                <a:lnTo>
                  <a:pt x="2516544" y="1680012"/>
                </a:lnTo>
                <a:lnTo>
                  <a:pt x="2478636" y="1703541"/>
                </a:lnTo>
                <a:lnTo>
                  <a:pt x="2437127" y="1721085"/>
                </a:lnTo>
                <a:lnTo>
                  <a:pt x="2392613" y="1732049"/>
                </a:lnTo>
                <a:lnTo>
                  <a:pt x="2345690" y="1735836"/>
                </a:lnTo>
                <a:lnTo>
                  <a:pt x="289306" y="1735836"/>
                </a:lnTo>
                <a:lnTo>
                  <a:pt x="242382" y="1732049"/>
                </a:lnTo>
                <a:lnTo>
                  <a:pt x="197868" y="1721085"/>
                </a:lnTo>
                <a:lnTo>
                  <a:pt x="156359" y="1703541"/>
                </a:lnTo>
                <a:lnTo>
                  <a:pt x="118451" y="1680012"/>
                </a:lnTo>
                <a:lnTo>
                  <a:pt x="84740" y="1651095"/>
                </a:lnTo>
                <a:lnTo>
                  <a:pt x="55823" y="1617384"/>
                </a:lnTo>
                <a:lnTo>
                  <a:pt x="32294" y="1579476"/>
                </a:lnTo>
                <a:lnTo>
                  <a:pt x="14750" y="1537967"/>
                </a:lnTo>
                <a:lnTo>
                  <a:pt x="3786" y="1493453"/>
                </a:lnTo>
                <a:lnTo>
                  <a:pt x="0" y="1446530"/>
                </a:lnTo>
                <a:lnTo>
                  <a:pt x="0" y="289306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01469" y="5433771"/>
            <a:ext cx="1663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eorgia"/>
                <a:cs typeface="Georgia"/>
              </a:rPr>
              <a:t>Baitul</a:t>
            </a:r>
            <a:r>
              <a:rPr sz="2400" spc="-7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Falah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8723" y="3581400"/>
            <a:ext cx="2634996" cy="1813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68723" y="3581400"/>
            <a:ext cx="2635250" cy="1813560"/>
          </a:xfrm>
          <a:custGeom>
            <a:avLst/>
            <a:gdLst/>
            <a:ahLst/>
            <a:cxnLst/>
            <a:rect l="l" t="t" r="r" b="b"/>
            <a:pathLst>
              <a:path w="2635250" h="1813560">
                <a:moveTo>
                  <a:pt x="0" y="302260"/>
                </a:moveTo>
                <a:lnTo>
                  <a:pt x="3957" y="253245"/>
                </a:lnTo>
                <a:lnTo>
                  <a:pt x="15414" y="206743"/>
                </a:lnTo>
                <a:lnTo>
                  <a:pt x="33748" y="163378"/>
                </a:lnTo>
                <a:lnTo>
                  <a:pt x="58334" y="123773"/>
                </a:lnTo>
                <a:lnTo>
                  <a:pt x="88550" y="88550"/>
                </a:lnTo>
                <a:lnTo>
                  <a:pt x="123773" y="58334"/>
                </a:lnTo>
                <a:lnTo>
                  <a:pt x="163378" y="33748"/>
                </a:lnTo>
                <a:lnTo>
                  <a:pt x="206743" y="15414"/>
                </a:lnTo>
                <a:lnTo>
                  <a:pt x="253245" y="3957"/>
                </a:lnTo>
                <a:lnTo>
                  <a:pt x="302260" y="0"/>
                </a:lnTo>
                <a:lnTo>
                  <a:pt x="2332735" y="0"/>
                </a:lnTo>
                <a:lnTo>
                  <a:pt x="2381750" y="3957"/>
                </a:lnTo>
                <a:lnTo>
                  <a:pt x="2428252" y="15414"/>
                </a:lnTo>
                <a:lnTo>
                  <a:pt x="2471617" y="33748"/>
                </a:lnTo>
                <a:lnTo>
                  <a:pt x="2511222" y="58334"/>
                </a:lnTo>
                <a:lnTo>
                  <a:pt x="2546445" y="88550"/>
                </a:lnTo>
                <a:lnTo>
                  <a:pt x="2576661" y="123773"/>
                </a:lnTo>
                <a:lnTo>
                  <a:pt x="2601247" y="163378"/>
                </a:lnTo>
                <a:lnTo>
                  <a:pt x="2619581" y="206743"/>
                </a:lnTo>
                <a:lnTo>
                  <a:pt x="2631038" y="253245"/>
                </a:lnTo>
                <a:lnTo>
                  <a:pt x="2634996" y="302260"/>
                </a:lnTo>
                <a:lnTo>
                  <a:pt x="2634996" y="1511300"/>
                </a:lnTo>
                <a:lnTo>
                  <a:pt x="2631038" y="1560314"/>
                </a:lnTo>
                <a:lnTo>
                  <a:pt x="2619581" y="1606816"/>
                </a:lnTo>
                <a:lnTo>
                  <a:pt x="2601247" y="1650181"/>
                </a:lnTo>
                <a:lnTo>
                  <a:pt x="2576661" y="1689786"/>
                </a:lnTo>
                <a:lnTo>
                  <a:pt x="2546445" y="1725009"/>
                </a:lnTo>
                <a:lnTo>
                  <a:pt x="2511222" y="1755225"/>
                </a:lnTo>
                <a:lnTo>
                  <a:pt x="2471617" y="1779811"/>
                </a:lnTo>
                <a:lnTo>
                  <a:pt x="2428252" y="1798145"/>
                </a:lnTo>
                <a:lnTo>
                  <a:pt x="2381750" y="1809602"/>
                </a:lnTo>
                <a:lnTo>
                  <a:pt x="2332735" y="1813560"/>
                </a:lnTo>
                <a:lnTo>
                  <a:pt x="302260" y="1813560"/>
                </a:lnTo>
                <a:lnTo>
                  <a:pt x="253245" y="1809602"/>
                </a:lnTo>
                <a:lnTo>
                  <a:pt x="206743" y="1798145"/>
                </a:lnTo>
                <a:lnTo>
                  <a:pt x="163378" y="1779811"/>
                </a:lnTo>
                <a:lnTo>
                  <a:pt x="123773" y="1755225"/>
                </a:lnTo>
                <a:lnTo>
                  <a:pt x="88550" y="1725009"/>
                </a:lnTo>
                <a:lnTo>
                  <a:pt x="58334" y="1689786"/>
                </a:lnTo>
                <a:lnTo>
                  <a:pt x="33748" y="1650181"/>
                </a:lnTo>
                <a:lnTo>
                  <a:pt x="15414" y="1606816"/>
                </a:lnTo>
                <a:lnTo>
                  <a:pt x="3957" y="1560314"/>
                </a:lnTo>
                <a:lnTo>
                  <a:pt x="0" y="1511300"/>
                </a:lnTo>
                <a:lnTo>
                  <a:pt x="0" y="302260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76115" y="5509971"/>
            <a:ext cx="2165985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762635" marR="5080" indent="-750570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Georgia"/>
                <a:cs typeface="Georgia"/>
              </a:rPr>
              <a:t>Mazar’s of</a:t>
            </a:r>
            <a:r>
              <a:rPr sz="2400" spc="-8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Shah  </a:t>
            </a:r>
            <a:r>
              <a:rPr sz="2400" dirty="0">
                <a:latin typeface="Georgia"/>
                <a:cs typeface="Georgia"/>
              </a:rPr>
              <a:t>Jalal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92936"/>
            <a:ext cx="8839200" cy="4996180"/>
          </a:xfrm>
          <a:custGeom>
            <a:avLst/>
            <a:gdLst/>
            <a:ahLst/>
            <a:cxnLst/>
            <a:rect l="l" t="t" r="r" b="b"/>
            <a:pathLst>
              <a:path w="8839200" h="4996180">
                <a:moveTo>
                  <a:pt x="0" y="4995672"/>
                </a:moveTo>
                <a:lnTo>
                  <a:pt x="8839200" y="4995672"/>
                </a:lnTo>
                <a:lnTo>
                  <a:pt x="8839200" y="0"/>
                </a:lnTo>
                <a:lnTo>
                  <a:pt x="0" y="0"/>
                </a:lnTo>
                <a:lnTo>
                  <a:pt x="0" y="4995672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6697980"/>
            <a:ext cx="8839200" cy="7620"/>
          </a:xfrm>
          <a:custGeom>
            <a:avLst/>
            <a:gdLst/>
            <a:ahLst/>
            <a:cxnLst/>
            <a:rect l="l" t="t" r="r" b="b"/>
            <a:pathLst>
              <a:path w="8839200" h="7620">
                <a:moveTo>
                  <a:pt x="0" y="7619"/>
                </a:moveTo>
                <a:lnTo>
                  <a:pt x="8839200" y="7619"/>
                </a:lnTo>
                <a:lnTo>
                  <a:pt x="883920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" y="6705599"/>
            <a:ext cx="8839200" cy="152400"/>
          </a:xfrm>
          <a:custGeom>
            <a:avLst/>
            <a:gdLst/>
            <a:ahLst/>
            <a:cxnLst/>
            <a:rect l="l" t="t" r="r" b="b"/>
            <a:pathLst>
              <a:path w="8839200" h="152400">
                <a:moveTo>
                  <a:pt x="0" y="152400"/>
                </a:moveTo>
                <a:lnTo>
                  <a:pt x="8839200" y="152400"/>
                </a:lnTo>
                <a:lnTo>
                  <a:pt x="88392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" y="0"/>
            <a:ext cx="8839200" cy="1393190"/>
          </a:xfrm>
          <a:custGeom>
            <a:avLst/>
            <a:gdLst/>
            <a:ahLst/>
            <a:cxnLst/>
            <a:rect l="l" t="t" r="r" b="b"/>
            <a:pathLst>
              <a:path w="8839200" h="1393190">
                <a:moveTo>
                  <a:pt x="0" y="1392936"/>
                </a:moveTo>
                <a:lnTo>
                  <a:pt x="8839200" y="1392936"/>
                </a:lnTo>
                <a:lnTo>
                  <a:pt x="8839200" y="0"/>
                </a:lnTo>
                <a:lnTo>
                  <a:pt x="0" y="0"/>
                </a:lnTo>
                <a:lnTo>
                  <a:pt x="0" y="1392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91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352" y="6388608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0" y="309371"/>
                </a:moveTo>
                <a:lnTo>
                  <a:pt x="8833104" y="309371"/>
                </a:lnTo>
                <a:lnTo>
                  <a:pt x="8833104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" y="155447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164B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" y="1277111"/>
            <a:ext cx="8833485" cy="0"/>
          </a:xfrm>
          <a:custGeom>
            <a:avLst/>
            <a:gdLst/>
            <a:ahLst/>
            <a:cxnLst/>
            <a:rect l="l" t="t" r="r" b="b"/>
            <a:pathLst>
              <a:path w="8833485">
                <a:moveTo>
                  <a:pt x="0" y="0"/>
                </a:moveTo>
                <a:lnTo>
                  <a:pt x="8833104" y="0"/>
                </a:lnTo>
              </a:path>
            </a:pathLst>
          </a:custGeom>
          <a:ln w="9144">
            <a:solidFill>
              <a:srgbClr val="164B6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67200" y="955547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62450" y="1050797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4" h="421005">
                <a:moveTo>
                  <a:pt x="210312" y="0"/>
                </a:moveTo>
                <a:lnTo>
                  <a:pt x="162072" y="5551"/>
                </a:lnTo>
                <a:lnTo>
                  <a:pt x="117798" y="21367"/>
                </a:lnTo>
                <a:lnTo>
                  <a:pt x="78750" y="46186"/>
                </a:lnTo>
                <a:lnTo>
                  <a:pt x="46186" y="78750"/>
                </a:lnTo>
                <a:lnTo>
                  <a:pt x="21367" y="117798"/>
                </a:lnTo>
                <a:lnTo>
                  <a:pt x="5551" y="162072"/>
                </a:lnTo>
                <a:lnTo>
                  <a:pt x="0" y="210312"/>
                </a:lnTo>
                <a:lnTo>
                  <a:pt x="5551" y="258551"/>
                </a:lnTo>
                <a:lnTo>
                  <a:pt x="21367" y="302825"/>
                </a:lnTo>
                <a:lnTo>
                  <a:pt x="46186" y="341873"/>
                </a:lnTo>
                <a:lnTo>
                  <a:pt x="78750" y="374437"/>
                </a:lnTo>
                <a:lnTo>
                  <a:pt x="117798" y="399256"/>
                </a:lnTo>
                <a:lnTo>
                  <a:pt x="162072" y="415072"/>
                </a:lnTo>
                <a:lnTo>
                  <a:pt x="210312" y="420624"/>
                </a:lnTo>
                <a:lnTo>
                  <a:pt x="258551" y="415072"/>
                </a:lnTo>
                <a:lnTo>
                  <a:pt x="302825" y="399256"/>
                </a:lnTo>
                <a:lnTo>
                  <a:pt x="341873" y="374437"/>
                </a:lnTo>
                <a:lnTo>
                  <a:pt x="374437" y="341873"/>
                </a:lnTo>
                <a:lnTo>
                  <a:pt x="399256" y="302825"/>
                </a:lnTo>
                <a:lnTo>
                  <a:pt x="415072" y="258551"/>
                </a:lnTo>
                <a:lnTo>
                  <a:pt x="420624" y="210312"/>
                </a:lnTo>
                <a:lnTo>
                  <a:pt x="415072" y="162072"/>
                </a:lnTo>
                <a:lnTo>
                  <a:pt x="399256" y="117798"/>
                </a:lnTo>
                <a:lnTo>
                  <a:pt x="374437" y="78750"/>
                </a:lnTo>
                <a:lnTo>
                  <a:pt x="341873" y="46186"/>
                </a:lnTo>
                <a:lnTo>
                  <a:pt x="302825" y="21367"/>
                </a:lnTo>
                <a:lnTo>
                  <a:pt x="258551" y="5551"/>
                </a:lnTo>
                <a:lnTo>
                  <a:pt x="2103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7303" y="1026667"/>
            <a:ext cx="471170" cy="469900"/>
          </a:xfrm>
          <a:custGeom>
            <a:avLst/>
            <a:gdLst/>
            <a:ahLst/>
            <a:cxnLst/>
            <a:rect l="l" t="t" r="r" b="b"/>
            <a:pathLst>
              <a:path w="471170" h="469900">
                <a:moveTo>
                  <a:pt x="258191" y="0"/>
                </a:moveTo>
                <a:lnTo>
                  <a:pt x="234187" y="0"/>
                </a:lnTo>
                <a:lnTo>
                  <a:pt x="210058" y="1270"/>
                </a:lnTo>
                <a:lnTo>
                  <a:pt x="164211" y="10160"/>
                </a:lnTo>
                <a:lnTo>
                  <a:pt x="122300" y="29210"/>
                </a:lnTo>
                <a:lnTo>
                  <a:pt x="84836" y="54610"/>
                </a:lnTo>
                <a:lnTo>
                  <a:pt x="52959" y="86360"/>
                </a:lnTo>
                <a:lnTo>
                  <a:pt x="27940" y="124460"/>
                </a:lnTo>
                <a:lnTo>
                  <a:pt x="10160" y="166370"/>
                </a:lnTo>
                <a:lnTo>
                  <a:pt x="1016" y="212089"/>
                </a:lnTo>
                <a:lnTo>
                  <a:pt x="0" y="236220"/>
                </a:lnTo>
                <a:lnTo>
                  <a:pt x="1397" y="260350"/>
                </a:lnTo>
                <a:lnTo>
                  <a:pt x="11049" y="306070"/>
                </a:lnTo>
                <a:lnTo>
                  <a:pt x="29083" y="347979"/>
                </a:lnTo>
                <a:lnTo>
                  <a:pt x="54610" y="386079"/>
                </a:lnTo>
                <a:lnTo>
                  <a:pt x="86613" y="417829"/>
                </a:lnTo>
                <a:lnTo>
                  <a:pt x="124333" y="443229"/>
                </a:lnTo>
                <a:lnTo>
                  <a:pt x="166750" y="461010"/>
                </a:lnTo>
                <a:lnTo>
                  <a:pt x="212725" y="469900"/>
                </a:lnTo>
                <a:lnTo>
                  <a:pt x="236728" y="469900"/>
                </a:lnTo>
                <a:lnTo>
                  <a:pt x="260858" y="468629"/>
                </a:lnTo>
                <a:lnTo>
                  <a:pt x="284099" y="466089"/>
                </a:lnTo>
                <a:lnTo>
                  <a:pt x="306705" y="459739"/>
                </a:lnTo>
                <a:lnTo>
                  <a:pt x="324696" y="453389"/>
                </a:lnTo>
                <a:lnTo>
                  <a:pt x="213487" y="453389"/>
                </a:lnTo>
                <a:lnTo>
                  <a:pt x="191770" y="449579"/>
                </a:lnTo>
                <a:lnTo>
                  <a:pt x="150749" y="436879"/>
                </a:lnTo>
                <a:lnTo>
                  <a:pt x="113537" y="416560"/>
                </a:lnTo>
                <a:lnTo>
                  <a:pt x="81153" y="389889"/>
                </a:lnTo>
                <a:lnTo>
                  <a:pt x="54356" y="358139"/>
                </a:lnTo>
                <a:lnTo>
                  <a:pt x="34162" y="321310"/>
                </a:lnTo>
                <a:lnTo>
                  <a:pt x="21336" y="279400"/>
                </a:lnTo>
                <a:lnTo>
                  <a:pt x="16827" y="236220"/>
                </a:lnTo>
                <a:lnTo>
                  <a:pt x="16823" y="233679"/>
                </a:lnTo>
                <a:lnTo>
                  <a:pt x="17780" y="213360"/>
                </a:lnTo>
                <a:lnTo>
                  <a:pt x="26416" y="170179"/>
                </a:lnTo>
                <a:lnTo>
                  <a:pt x="43053" y="130810"/>
                </a:lnTo>
                <a:lnTo>
                  <a:pt x="66421" y="96520"/>
                </a:lnTo>
                <a:lnTo>
                  <a:pt x="96138" y="66039"/>
                </a:lnTo>
                <a:lnTo>
                  <a:pt x="130937" y="43179"/>
                </a:lnTo>
                <a:lnTo>
                  <a:pt x="170053" y="26670"/>
                </a:lnTo>
                <a:lnTo>
                  <a:pt x="212598" y="17779"/>
                </a:lnTo>
                <a:lnTo>
                  <a:pt x="235076" y="16510"/>
                </a:lnTo>
                <a:lnTo>
                  <a:pt x="322495" y="16510"/>
                </a:lnTo>
                <a:lnTo>
                  <a:pt x="304292" y="10160"/>
                </a:lnTo>
                <a:lnTo>
                  <a:pt x="281686" y="3810"/>
                </a:lnTo>
                <a:lnTo>
                  <a:pt x="258191" y="0"/>
                </a:lnTo>
                <a:close/>
              </a:path>
              <a:path w="471170" h="469900">
                <a:moveTo>
                  <a:pt x="322495" y="16510"/>
                </a:moveTo>
                <a:lnTo>
                  <a:pt x="235076" y="16510"/>
                </a:lnTo>
                <a:lnTo>
                  <a:pt x="257429" y="17779"/>
                </a:lnTo>
                <a:lnTo>
                  <a:pt x="279146" y="20320"/>
                </a:lnTo>
                <a:lnTo>
                  <a:pt x="320294" y="33020"/>
                </a:lnTo>
                <a:lnTo>
                  <a:pt x="357378" y="53339"/>
                </a:lnTo>
                <a:lnTo>
                  <a:pt x="389890" y="80010"/>
                </a:lnTo>
                <a:lnTo>
                  <a:pt x="416560" y="113029"/>
                </a:lnTo>
                <a:lnTo>
                  <a:pt x="436880" y="149860"/>
                </a:lnTo>
                <a:lnTo>
                  <a:pt x="449580" y="190500"/>
                </a:lnTo>
                <a:lnTo>
                  <a:pt x="454088" y="233679"/>
                </a:lnTo>
                <a:lnTo>
                  <a:pt x="454092" y="236220"/>
                </a:lnTo>
                <a:lnTo>
                  <a:pt x="453136" y="256539"/>
                </a:lnTo>
                <a:lnTo>
                  <a:pt x="444500" y="299720"/>
                </a:lnTo>
                <a:lnTo>
                  <a:pt x="427990" y="339089"/>
                </a:lnTo>
                <a:lnTo>
                  <a:pt x="404495" y="373379"/>
                </a:lnTo>
                <a:lnTo>
                  <a:pt x="374904" y="403860"/>
                </a:lnTo>
                <a:lnTo>
                  <a:pt x="340106" y="426720"/>
                </a:lnTo>
                <a:lnTo>
                  <a:pt x="300863" y="444500"/>
                </a:lnTo>
                <a:lnTo>
                  <a:pt x="258318" y="452120"/>
                </a:lnTo>
                <a:lnTo>
                  <a:pt x="235838" y="453389"/>
                </a:lnTo>
                <a:lnTo>
                  <a:pt x="324696" y="453389"/>
                </a:lnTo>
                <a:lnTo>
                  <a:pt x="368173" y="429260"/>
                </a:lnTo>
                <a:lnTo>
                  <a:pt x="402844" y="400050"/>
                </a:lnTo>
                <a:lnTo>
                  <a:pt x="431292" y="365760"/>
                </a:lnTo>
                <a:lnTo>
                  <a:pt x="452882" y="325120"/>
                </a:lnTo>
                <a:lnTo>
                  <a:pt x="466344" y="281939"/>
                </a:lnTo>
                <a:lnTo>
                  <a:pt x="470916" y="233679"/>
                </a:lnTo>
                <a:lnTo>
                  <a:pt x="469519" y="209550"/>
                </a:lnTo>
                <a:lnTo>
                  <a:pt x="459994" y="163829"/>
                </a:lnTo>
                <a:lnTo>
                  <a:pt x="441960" y="121920"/>
                </a:lnTo>
                <a:lnTo>
                  <a:pt x="416433" y="85089"/>
                </a:lnTo>
                <a:lnTo>
                  <a:pt x="384301" y="52070"/>
                </a:lnTo>
                <a:lnTo>
                  <a:pt x="346710" y="27939"/>
                </a:lnTo>
                <a:lnTo>
                  <a:pt x="326136" y="17779"/>
                </a:lnTo>
                <a:lnTo>
                  <a:pt x="322495" y="16510"/>
                </a:lnTo>
                <a:close/>
              </a:path>
              <a:path w="471170" h="469900">
                <a:moveTo>
                  <a:pt x="235838" y="33020"/>
                </a:moveTo>
                <a:lnTo>
                  <a:pt x="195199" y="36829"/>
                </a:lnTo>
                <a:lnTo>
                  <a:pt x="157225" y="49529"/>
                </a:lnTo>
                <a:lnTo>
                  <a:pt x="122936" y="67310"/>
                </a:lnTo>
                <a:lnTo>
                  <a:pt x="92963" y="92710"/>
                </a:lnTo>
                <a:lnTo>
                  <a:pt x="68199" y="121920"/>
                </a:lnTo>
                <a:lnTo>
                  <a:pt x="49530" y="156210"/>
                </a:lnTo>
                <a:lnTo>
                  <a:pt x="37719" y="194310"/>
                </a:lnTo>
                <a:lnTo>
                  <a:pt x="33591" y="233679"/>
                </a:lnTo>
                <a:lnTo>
                  <a:pt x="33583" y="236220"/>
                </a:lnTo>
                <a:lnTo>
                  <a:pt x="34417" y="255270"/>
                </a:lnTo>
                <a:lnTo>
                  <a:pt x="42418" y="294639"/>
                </a:lnTo>
                <a:lnTo>
                  <a:pt x="57785" y="331470"/>
                </a:lnTo>
                <a:lnTo>
                  <a:pt x="79375" y="363220"/>
                </a:lnTo>
                <a:lnTo>
                  <a:pt x="106680" y="391160"/>
                </a:lnTo>
                <a:lnTo>
                  <a:pt x="138937" y="412750"/>
                </a:lnTo>
                <a:lnTo>
                  <a:pt x="175006" y="427989"/>
                </a:lnTo>
                <a:lnTo>
                  <a:pt x="214375" y="435610"/>
                </a:lnTo>
                <a:lnTo>
                  <a:pt x="235076" y="436879"/>
                </a:lnTo>
                <a:lnTo>
                  <a:pt x="255650" y="435610"/>
                </a:lnTo>
                <a:lnTo>
                  <a:pt x="275717" y="433070"/>
                </a:lnTo>
                <a:lnTo>
                  <a:pt x="295148" y="427989"/>
                </a:lnTo>
                <a:lnTo>
                  <a:pt x="313690" y="421639"/>
                </a:lnTo>
                <a:lnTo>
                  <a:pt x="316211" y="420370"/>
                </a:lnTo>
                <a:lnTo>
                  <a:pt x="234187" y="420370"/>
                </a:lnTo>
                <a:lnTo>
                  <a:pt x="215137" y="419100"/>
                </a:lnTo>
                <a:lnTo>
                  <a:pt x="162306" y="405129"/>
                </a:lnTo>
                <a:lnTo>
                  <a:pt x="116712" y="377189"/>
                </a:lnTo>
                <a:lnTo>
                  <a:pt x="81153" y="337820"/>
                </a:lnTo>
                <a:lnTo>
                  <a:pt x="58166" y="289560"/>
                </a:lnTo>
                <a:lnTo>
                  <a:pt x="50292" y="233679"/>
                </a:lnTo>
                <a:lnTo>
                  <a:pt x="51308" y="214629"/>
                </a:lnTo>
                <a:lnTo>
                  <a:pt x="65278" y="162560"/>
                </a:lnTo>
                <a:lnTo>
                  <a:pt x="93345" y="116839"/>
                </a:lnTo>
                <a:lnTo>
                  <a:pt x="132969" y="81279"/>
                </a:lnTo>
                <a:lnTo>
                  <a:pt x="181737" y="57150"/>
                </a:lnTo>
                <a:lnTo>
                  <a:pt x="236728" y="49529"/>
                </a:lnTo>
                <a:lnTo>
                  <a:pt x="314451" y="49529"/>
                </a:lnTo>
                <a:lnTo>
                  <a:pt x="295910" y="41910"/>
                </a:lnTo>
                <a:lnTo>
                  <a:pt x="276606" y="36829"/>
                </a:lnTo>
                <a:lnTo>
                  <a:pt x="256540" y="34289"/>
                </a:lnTo>
                <a:lnTo>
                  <a:pt x="235838" y="33020"/>
                </a:lnTo>
                <a:close/>
              </a:path>
              <a:path w="471170" h="469900">
                <a:moveTo>
                  <a:pt x="314451" y="49529"/>
                </a:moveTo>
                <a:lnTo>
                  <a:pt x="236728" y="49529"/>
                </a:lnTo>
                <a:lnTo>
                  <a:pt x="255778" y="50800"/>
                </a:lnTo>
                <a:lnTo>
                  <a:pt x="273938" y="53339"/>
                </a:lnTo>
                <a:lnTo>
                  <a:pt x="324866" y="72389"/>
                </a:lnTo>
                <a:lnTo>
                  <a:pt x="367284" y="105410"/>
                </a:lnTo>
                <a:lnTo>
                  <a:pt x="398907" y="148589"/>
                </a:lnTo>
                <a:lnTo>
                  <a:pt x="417068" y="199389"/>
                </a:lnTo>
                <a:lnTo>
                  <a:pt x="420624" y="236220"/>
                </a:lnTo>
                <a:lnTo>
                  <a:pt x="419608" y="255270"/>
                </a:lnTo>
                <a:lnTo>
                  <a:pt x="405638" y="308610"/>
                </a:lnTo>
                <a:lnTo>
                  <a:pt x="377571" y="354329"/>
                </a:lnTo>
                <a:lnTo>
                  <a:pt x="338074" y="389889"/>
                </a:lnTo>
                <a:lnTo>
                  <a:pt x="289433" y="412750"/>
                </a:lnTo>
                <a:lnTo>
                  <a:pt x="234187" y="420370"/>
                </a:lnTo>
                <a:lnTo>
                  <a:pt x="316211" y="420370"/>
                </a:lnTo>
                <a:lnTo>
                  <a:pt x="363600" y="391160"/>
                </a:lnTo>
                <a:lnTo>
                  <a:pt x="391033" y="364489"/>
                </a:lnTo>
                <a:lnTo>
                  <a:pt x="412876" y="331470"/>
                </a:lnTo>
                <a:lnTo>
                  <a:pt x="428244" y="295910"/>
                </a:lnTo>
                <a:lnTo>
                  <a:pt x="436372" y="256539"/>
                </a:lnTo>
                <a:lnTo>
                  <a:pt x="437332" y="233679"/>
                </a:lnTo>
                <a:lnTo>
                  <a:pt x="436499" y="214629"/>
                </a:lnTo>
                <a:lnTo>
                  <a:pt x="428498" y="175260"/>
                </a:lnTo>
                <a:lnTo>
                  <a:pt x="413258" y="139700"/>
                </a:lnTo>
                <a:lnTo>
                  <a:pt x="391541" y="106679"/>
                </a:lnTo>
                <a:lnTo>
                  <a:pt x="364236" y="80010"/>
                </a:lnTo>
                <a:lnTo>
                  <a:pt x="332105" y="57150"/>
                </a:lnTo>
                <a:lnTo>
                  <a:pt x="314451" y="49529"/>
                </a:lnTo>
                <a:close/>
              </a:path>
            </a:pathLst>
          </a:custGeom>
          <a:solidFill>
            <a:srgbClr val="164B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08301" y="412750"/>
            <a:ext cx="43243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rgbClr val="164B6C"/>
                </a:solidFill>
              </a:rPr>
              <a:t>Temples in</a:t>
            </a:r>
            <a:r>
              <a:rPr sz="3300" spc="-35" dirty="0">
                <a:solidFill>
                  <a:srgbClr val="164B6C"/>
                </a:solidFill>
              </a:rPr>
              <a:t> </a:t>
            </a:r>
            <a:r>
              <a:rPr sz="3300" spc="-5" dirty="0">
                <a:solidFill>
                  <a:srgbClr val="164B6C"/>
                </a:solidFill>
              </a:rPr>
              <a:t>Bangladesh</a:t>
            </a:r>
            <a:endParaRPr sz="3300"/>
          </a:p>
        </p:txBody>
      </p:sp>
      <p:sp>
        <p:nvSpPr>
          <p:cNvPr id="15" name="object 15"/>
          <p:cNvSpPr/>
          <p:nvPr/>
        </p:nvSpPr>
        <p:spPr>
          <a:xfrm>
            <a:off x="1367027" y="1597152"/>
            <a:ext cx="2827020" cy="183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24628" y="1595627"/>
            <a:ext cx="2827020" cy="1837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2028" y="4035552"/>
            <a:ext cx="2828544" cy="1836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50594" y="3453206"/>
            <a:ext cx="21170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Georgia"/>
                <a:cs typeface="Georgia"/>
              </a:rPr>
              <a:t>Jagannath</a:t>
            </a:r>
            <a:r>
              <a:rPr sz="2000" spc="-4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Temple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08828" y="3453206"/>
            <a:ext cx="19081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Georgia"/>
                <a:cs typeface="Georgia"/>
              </a:rPr>
              <a:t>Kantojiu</a:t>
            </a:r>
            <a:r>
              <a:rPr sz="2000" spc="-4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Temple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27375" y="5892495"/>
            <a:ext cx="3074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eorgia"/>
                <a:cs typeface="Georgia"/>
              </a:rPr>
              <a:t>Jeshoreshwari Kali</a:t>
            </a:r>
            <a:r>
              <a:rPr sz="2000" spc="-3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Temple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19" y="563880"/>
            <a:ext cx="5984748" cy="385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5668" y="1700225"/>
            <a:ext cx="3258820" cy="425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8605" algn="l"/>
              </a:tabLst>
            </a:pPr>
            <a:r>
              <a:rPr sz="1600" spc="15" dirty="0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sz="1600" spc="15" dirty="0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latin typeface="Georgia"/>
                <a:cs typeface="Georgia"/>
              </a:rPr>
              <a:t>Situated </a:t>
            </a:r>
            <a:r>
              <a:rPr sz="2400" dirty="0">
                <a:latin typeface="Georgia"/>
                <a:cs typeface="Georgia"/>
              </a:rPr>
              <a:t>in</a:t>
            </a:r>
            <a:r>
              <a:rPr sz="2400" spc="-6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southeast</a:t>
            </a:r>
            <a:endParaRPr sz="2400">
              <a:latin typeface="Georgia"/>
              <a:cs typeface="Georgia"/>
            </a:endParaRPr>
          </a:p>
          <a:p>
            <a:pPr marL="26860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Georgia"/>
                <a:cs typeface="Georgia"/>
              </a:rPr>
              <a:t>Asia</a:t>
            </a:r>
            <a:endParaRPr sz="2400">
              <a:latin typeface="Georgia"/>
              <a:cs typeface="Georgia"/>
            </a:endParaRPr>
          </a:p>
          <a:p>
            <a:pPr marL="268605" marR="5080" indent="-25654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sz="1600" spc="15" dirty="0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sz="1600" spc="15" dirty="0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latin typeface="Georgia"/>
                <a:cs typeface="Georgia"/>
              </a:rPr>
              <a:t>Surrounded by </a:t>
            </a:r>
            <a:r>
              <a:rPr sz="2400" dirty="0">
                <a:latin typeface="Georgia"/>
                <a:cs typeface="Georgia"/>
              </a:rPr>
              <a:t>India,  </a:t>
            </a:r>
            <a:r>
              <a:rPr sz="2400" spc="-5" dirty="0">
                <a:latin typeface="Georgia"/>
                <a:cs typeface="Georgia"/>
              </a:rPr>
              <a:t>Myanmar </a:t>
            </a:r>
            <a:r>
              <a:rPr sz="2400" dirty="0">
                <a:latin typeface="Georgia"/>
                <a:cs typeface="Georgia"/>
              </a:rPr>
              <a:t>and </a:t>
            </a:r>
            <a:r>
              <a:rPr sz="2400" spc="-5" dirty="0">
                <a:latin typeface="Georgia"/>
                <a:cs typeface="Georgia"/>
              </a:rPr>
              <a:t>the</a:t>
            </a:r>
            <a:r>
              <a:rPr sz="2400" spc="-7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Bay  </a:t>
            </a:r>
            <a:r>
              <a:rPr sz="2400" spc="-5" dirty="0">
                <a:latin typeface="Georgia"/>
                <a:cs typeface="Georgia"/>
              </a:rPr>
              <a:t>of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Bengal</a:t>
            </a:r>
            <a:endParaRPr sz="2400">
              <a:latin typeface="Georgia"/>
              <a:cs typeface="Georgia"/>
            </a:endParaRPr>
          </a:p>
          <a:p>
            <a:pPr marL="268605" marR="418465" indent="-256540">
              <a:lnSpc>
                <a:spcPct val="100000"/>
              </a:lnSpc>
              <a:spcBef>
                <a:spcPts val="400"/>
              </a:spcBef>
              <a:tabLst>
                <a:tab pos="268605" algn="l"/>
              </a:tabLst>
            </a:pPr>
            <a:r>
              <a:rPr sz="1600" spc="15" dirty="0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sz="1600" spc="15" dirty="0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latin typeface="Georgia"/>
                <a:cs typeface="Georgia"/>
              </a:rPr>
              <a:t>Total </a:t>
            </a:r>
            <a:r>
              <a:rPr sz="2400" dirty="0">
                <a:latin typeface="Georgia"/>
                <a:cs typeface="Georgia"/>
              </a:rPr>
              <a:t>area:</a:t>
            </a:r>
            <a:r>
              <a:rPr sz="2400" spc="-7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147,570  </a:t>
            </a:r>
            <a:r>
              <a:rPr sz="2400" spc="-5" dirty="0">
                <a:latin typeface="Georgia"/>
                <a:cs typeface="Georgia"/>
              </a:rPr>
              <a:t>square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km</a:t>
            </a:r>
            <a:endParaRPr sz="2400">
              <a:latin typeface="Georgia"/>
              <a:cs typeface="Georgia"/>
            </a:endParaRPr>
          </a:p>
          <a:p>
            <a:pPr marL="268605" marR="424180" indent="-256540">
              <a:lnSpc>
                <a:spcPct val="100000"/>
              </a:lnSpc>
              <a:spcBef>
                <a:spcPts val="405"/>
              </a:spcBef>
              <a:tabLst>
                <a:tab pos="268605" algn="l"/>
              </a:tabLst>
            </a:pPr>
            <a:r>
              <a:rPr sz="1600" spc="15" dirty="0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sz="1600" spc="15" dirty="0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Georgia"/>
                <a:cs typeface="Georgia"/>
              </a:rPr>
              <a:t>Land area:</a:t>
            </a:r>
            <a:r>
              <a:rPr sz="2400" spc="-9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133,910  </a:t>
            </a:r>
            <a:r>
              <a:rPr sz="2400" spc="-5" dirty="0">
                <a:latin typeface="Georgia"/>
                <a:cs typeface="Georgia"/>
              </a:rPr>
              <a:t>square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km</a:t>
            </a:r>
            <a:endParaRPr sz="2400">
              <a:latin typeface="Georgia"/>
              <a:cs typeface="Georgia"/>
            </a:endParaRPr>
          </a:p>
          <a:p>
            <a:pPr marL="268605" marR="381635" indent="-256540">
              <a:lnSpc>
                <a:spcPct val="100000"/>
              </a:lnSpc>
              <a:spcBef>
                <a:spcPts val="400"/>
              </a:spcBef>
              <a:tabLst>
                <a:tab pos="268605" algn="l"/>
              </a:tabLst>
            </a:pPr>
            <a:r>
              <a:rPr sz="1600" spc="15" dirty="0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sz="1600" spc="15" dirty="0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Georgia"/>
                <a:cs typeface="Georgia"/>
              </a:rPr>
              <a:t>Water area:</a:t>
            </a:r>
            <a:r>
              <a:rPr sz="2400" spc="-8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10,090  </a:t>
            </a:r>
            <a:r>
              <a:rPr sz="2400" spc="-5" dirty="0">
                <a:latin typeface="Georgia"/>
                <a:cs typeface="Georgia"/>
              </a:rPr>
              <a:t>square </a:t>
            </a:r>
            <a:r>
              <a:rPr sz="2400" dirty="0">
                <a:latin typeface="Georgia"/>
                <a:cs typeface="Georgia"/>
              </a:rPr>
              <a:t>km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3400" y="1676400"/>
            <a:ext cx="3924300" cy="457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304" y="6391655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0" y="309372"/>
                </a:moveTo>
                <a:lnTo>
                  <a:pt x="8833104" y="309372"/>
                </a:lnTo>
                <a:lnTo>
                  <a:pt x="8833104" y="0"/>
                </a:lnTo>
                <a:lnTo>
                  <a:pt x="0" y="0"/>
                </a:lnTo>
                <a:lnTo>
                  <a:pt x="0" y="309372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158495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164B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3627" y="757427"/>
            <a:ext cx="3223260" cy="2141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72228" y="757427"/>
            <a:ext cx="3208020" cy="2142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3950" y="2921634"/>
            <a:ext cx="3103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Dhakeshwari </a:t>
            </a:r>
            <a:r>
              <a:rPr sz="1800" dirty="0">
                <a:solidFill>
                  <a:srgbClr val="000000"/>
                </a:solidFill>
              </a:rPr>
              <a:t>National</a:t>
            </a:r>
            <a:r>
              <a:rPr sz="1800" spc="-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Temple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5464555" y="2921634"/>
            <a:ext cx="2027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Ramna </a:t>
            </a:r>
            <a:r>
              <a:rPr sz="1800" spc="-5" dirty="0">
                <a:latin typeface="Georgia"/>
                <a:cs typeface="Georgia"/>
              </a:rPr>
              <a:t>Kali</a:t>
            </a:r>
            <a:r>
              <a:rPr sz="1800" spc="-5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Mandir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0076" y="3557294"/>
            <a:ext cx="7398665" cy="706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54430" y="3432587"/>
            <a:ext cx="2615565" cy="2468880"/>
          </a:xfrm>
          <a:prstGeom prst="rect">
            <a:avLst/>
          </a:prstGeom>
        </p:spPr>
        <p:txBody>
          <a:bodyPr vert="horz" wrap="square" lIns="0" tIns="216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5"/>
              </a:spcBef>
            </a:pPr>
            <a:r>
              <a:rPr sz="2600" spc="-5" dirty="0">
                <a:solidFill>
                  <a:srgbClr val="FFFFFF"/>
                </a:solidFill>
                <a:latin typeface="Georgia"/>
                <a:cs typeface="Georgia"/>
              </a:rPr>
              <a:t>Other</a:t>
            </a:r>
            <a:r>
              <a:rPr sz="26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dirty="0">
                <a:solidFill>
                  <a:srgbClr val="FFFFFF"/>
                </a:solidFill>
                <a:latin typeface="Georgia"/>
                <a:cs typeface="Georgia"/>
              </a:rPr>
              <a:t>Temples</a:t>
            </a:r>
            <a:endParaRPr sz="2600">
              <a:latin typeface="Georgia"/>
              <a:cs typeface="Georgia"/>
            </a:endParaRPr>
          </a:p>
          <a:p>
            <a:pPr marL="288290" indent="-172720">
              <a:lnSpc>
                <a:spcPct val="100000"/>
              </a:lnSpc>
              <a:spcBef>
                <a:spcPts val="1105"/>
              </a:spcBef>
              <a:buChar char="•"/>
              <a:tabLst>
                <a:tab pos="288925" algn="l"/>
              </a:tabLst>
            </a:pPr>
            <a:r>
              <a:rPr sz="1800" dirty="0">
                <a:latin typeface="Georgia"/>
                <a:cs typeface="Georgia"/>
              </a:rPr>
              <a:t>Boro kali</a:t>
            </a:r>
            <a:r>
              <a:rPr sz="1800" spc="-3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bari</a:t>
            </a:r>
            <a:endParaRPr sz="1800">
              <a:latin typeface="Georgia"/>
              <a:cs typeface="Georgia"/>
            </a:endParaRPr>
          </a:p>
          <a:p>
            <a:pPr marL="288290" indent="-172720">
              <a:lnSpc>
                <a:spcPct val="100000"/>
              </a:lnSpc>
              <a:spcBef>
                <a:spcPts val="85"/>
              </a:spcBef>
              <a:buChar char="•"/>
              <a:tabLst>
                <a:tab pos="288925" algn="l"/>
              </a:tabLst>
            </a:pPr>
            <a:r>
              <a:rPr sz="1800" dirty="0">
                <a:latin typeface="Georgia"/>
                <a:cs typeface="Georgia"/>
              </a:rPr>
              <a:t>Laxmi narayan</a:t>
            </a:r>
            <a:r>
              <a:rPr sz="1800" spc="-8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mandir</a:t>
            </a:r>
            <a:endParaRPr sz="1800">
              <a:latin typeface="Georgia"/>
              <a:cs typeface="Georgia"/>
            </a:endParaRPr>
          </a:p>
          <a:p>
            <a:pPr marL="288290" indent="-172720">
              <a:lnSpc>
                <a:spcPct val="100000"/>
              </a:lnSpc>
              <a:spcBef>
                <a:spcPts val="85"/>
              </a:spcBef>
              <a:buChar char="•"/>
              <a:tabLst>
                <a:tab pos="288925" algn="l"/>
              </a:tabLst>
            </a:pPr>
            <a:r>
              <a:rPr sz="1800" spc="-5" dirty="0">
                <a:latin typeface="Georgia"/>
                <a:cs typeface="Georgia"/>
              </a:rPr>
              <a:t>Swami </a:t>
            </a:r>
            <a:r>
              <a:rPr sz="1800" dirty="0">
                <a:latin typeface="Georgia"/>
                <a:cs typeface="Georgia"/>
              </a:rPr>
              <a:t>Bagh</a:t>
            </a:r>
            <a:r>
              <a:rPr sz="1800" spc="-30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temple</a:t>
            </a:r>
            <a:endParaRPr sz="1800">
              <a:latin typeface="Georgia"/>
              <a:cs typeface="Georgia"/>
            </a:endParaRPr>
          </a:p>
          <a:p>
            <a:pPr marL="288290" indent="-172720">
              <a:lnSpc>
                <a:spcPct val="100000"/>
              </a:lnSpc>
              <a:spcBef>
                <a:spcPts val="95"/>
              </a:spcBef>
              <a:buChar char="•"/>
              <a:tabLst>
                <a:tab pos="288925" algn="l"/>
              </a:tabLst>
            </a:pPr>
            <a:r>
              <a:rPr sz="1800" dirty="0">
                <a:latin typeface="Georgia"/>
                <a:cs typeface="Georgia"/>
              </a:rPr>
              <a:t>Adinath</a:t>
            </a:r>
            <a:r>
              <a:rPr sz="1800" spc="-25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Temple</a:t>
            </a:r>
            <a:endParaRPr sz="1800">
              <a:latin typeface="Georgia"/>
              <a:cs typeface="Georgia"/>
            </a:endParaRPr>
          </a:p>
          <a:p>
            <a:pPr marL="288290" indent="-172720">
              <a:lnSpc>
                <a:spcPct val="100000"/>
              </a:lnSpc>
              <a:spcBef>
                <a:spcPts val="85"/>
              </a:spcBef>
              <a:buChar char="•"/>
              <a:tabLst>
                <a:tab pos="288925" algn="l"/>
              </a:tabLst>
            </a:pPr>
            <a:r>
              <a:rPr sz="1800" spc="-5" dirty="0">
                <a:latin typeface="Georgia"/>
                <a:cs typeface="Georgia"/>
              </a:rPr>
              <a:t>Kal Bhairab</a:t>
            </a:r>
            <a:r>
              <a:rPr sz="1800" spc="-15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Temple</a:t>
            </a:r>
            <a:endParaRPr sz="1800">
              <a:latin typeface="Georgia"/>
              <a:cs typeface="Georgia"/>
            </a:endParaRPr>
          </a:p>
          <a:p>
            <a:pPr marL="288290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288925" algn="l"/>
              </a:tabLst>
            </a:pPr>
            <a:r>
              <a:rPr sz="1800" spc="-5" dirty="0">
                <a:latin typeface="Georgia"/>
                <a:cs typeface="Georgia"/>
              </a:rPr>
              <a:t>Chandranath</a:t>
            </a:r>
            <a:r>
              <a:rPr sz="1800" spc="-30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Temple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7886"/>
            <a:ext cx="26828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775F54"/>
                </a:solidFill>
              </a:rPr>
              <a:t>Memorials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614172" y="2133600"/>
            <a:ext cx="2546604" cy="175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740" y="2111755"/>
            <a:ext cx="2601595" cy="1803400"/>
          </a:xfrm>
          <a:custGeom>
            <a:avLst/>
            <a:gdLst/>
            <a:ahLst/>
            <a:cxnLst/>
            <a:rect l="l" t="t" r="r" b="b"/>
            <a:pathLst>
              <a:path w="2601595" h="1803400">
                <a:moveTo>
                  <a:pt x="2377313" y="1790700"/>
                </a:moveTo>
                <a:lnTo>
                  <a:pt x="225475" y="1790700"/>
                </a:lnTo>
                <a:lnTo>
                  <a:pt x="240474" y="1803400"/>
                </a:lnTo>
                <a:lnTo>
                  <a:pt x="2362200" y="1803400"/>
                </a:lnTo>
                <a:lnTo>
                  <a:pt x="2377313" y="1790700"/>
                </a:lnTo>
                <a:close/>
              </a:path>
              <a:path w="2601595" h="1803400">
                <a:moveTo>
                  <a:pt x="261848" y="1765300"/>
                </a:moveTo>
                <a:lnTo>
                  <a:pt x="168084" y="1765300"/>
                </a:lnTo>
                <a:lnTo>
                  <a:pt x="181686" y="1778000"/>
                </a:lnTo>
                <a:lnTo>
                  <a:pt x="195999" y="1790700"/>
                </a:lnTo>
                <a:lnTo>
                  <a:pt x="2392299" y="1790700"/>
                </a:lnTo>
                <a:lnTo>
                  <a:pt x="2406777" y="1778000"/>
                </a:lnTo>
                <a:lnTo>
                  <a:pt x="276047" y="1778000"/>
                </a:lnTo>
                <a:lnTo>
                  <a:pt x="261848" y="1765300"/>
                </a:lnTo>
                <a:close/>
              </a:path>
              <a:path w="2601595" h="1803400">
                <a:moveTo>
                  <a:pt x="2434716" y="1765300"/>
                </a:moveTo>
                <a:lnTo>
                  <a:pt x="2339340" y="1765300"/>
                </a:lnTo>
                <a:lnTo>
                  <a:pt x="2325242" y="1778000"/>
                </a:lnTo>
                <a:lnTo>
                  <a:pt x="2420874" y="1778000"/>
                </a:lnTo>
                <a:lnTo>
                  <a:pt x="2434716" y="1765300"/>
                </a:lnTo>
                <a:close/>
              </a:path>
              <a:path w="2601595" h="1803400">
                <a:moveTo>
                  <a:pt x="208305" y="50800"/>
                </a:moveTo>
                <a:lnTo>
                  <a:pt x="139979" y="50800"/>
                </a:lnTo>
                <a:lnTo>
                  <a:pt x="115379" y="76200"/>
                </a:lnTo>
                <a:lnTo>
                  <a:pt x="92760" y="101600"/>
                </a:lnTo>
                <a:lnTo>
                  <a:pt x="72224" y="114300"/>
                </a:lnTo>
                <a:lnTo>
                  <a:pt x="46024" y="152400"/>
                </a:lnTo>
                <a:lnTo>
                  <a:pt x="24853" y="190500"/>
                </a:lnTo>
                <a:lnTo>
                  <a:pt x="19164" y="215900"/>
                </a:lnTo>
                <a:lnTo>
                  <a:pt x="14160" y="228600"/>
                </a:lnTo>
                <a:lnTo>
                  <a:pt x="9969" y="241300"/>
                </a:lnTo>
                <a:lnTo>
                  <a:pt x="6324" y="254000"/>
                </a:lnTo>
                <a:lnTo>
                  <a:pt x="3543" y="266700"/>
                </a:lnTo>
                <a:lnTo>
                  <a:pt x="1600" y="292100"/>
                </a:lnTo>
                <a:lnTo>
                  <a:pt x="393" y="304800"/>
                </a:lnTo>
                <a:lnTo>
                  <a:pt x="0" y="317500"/>
                </a:lnTo>
                <a:lnTo>
                  <a:pt x="12" y="1485900"/>
                </a:lnTo>
                <a:lnTo>
                  <a:pt x="457" y="1511300"/>
                </a:lnTo>
                <a:lnTo>
                  <a:pt x="1727" y="1524000"/>
                </a:lnTo>
                <a:lnTo>
                  <a:pt x="3759" y="1536700"/>
                </a:lnTo>
                <a:lnTo>
                  <a:pt x="6591" y="1549400"/>
                </a:lnTo>
                <a:lnTo>
                  <a:pt x="10223" y="1574800"/>
                </a:lnTo>
                <a:lnTo>
                  <a:pt x="25425" y="1612900"/>
                </a:lnTo>
                <a:lnTo>
                  <a:pt x="46621" y="1651000"/>
                </a:lnTo>
                <a:lnTo>
                  <a:pt x="73901" y="1689100"/>
                </a:lnTo>
                <a:lnTo>
                  <a:pt x="117411" y="1739900"/>
                </a:lnTo>
                <a:lnTo>
                  <a:pt x="141528" y="1752600"/>
                </a:lnTo>
                <a:lnTo>
                  <a:pt x="154558" y="1765300"/>
                </a:lnTo>
                <a:lnTo>
                  <a:pt x="221119" y="1765300"/>
                </a:lnTo>
                <a:lnTo>
                  <a:pt x="208025" y="1752600"/>
                </a:lnTo>
                <a:lnTo>
                  <a:pt x="195351" y="1752600"/>
                </a:lnTo>
                <a:lnTo>
                  <a:pt x="182981" y="1739900"/>
                </a:lnTo>
                <a:lnTo>
                  <a:pt x="170941" y="1739900"/>
                </a:lnTo>
                <a:lnTo>
                  <a:pt x="159372" y="1727200"/>
                </a:lnTo>
                <a:lnTo>
                  <a:pt x="137109" y="1714500"/>
                </a:lnTo>
                <a:lnTo>
                  <a:pt x="116751" y="1689100"/>
                </a:lnTo>
                <a:lnTo>
                  <a:pt x="98259" y="1676400"/>
                </a:lnTo>
                <a:lnTo>
                  <a:pt x="81737" y="1651000"/>
                </a:lnTo>
                <a:lnTo>
                  <a:pt x="61175" y="1612900"/>
                </a:lnTo>
                <a:lnTo>
                  <a:pt x="45783" y="1574800"/>
                </a:lnTo>
                <a:lnTo>
                  <a:pt x="36169" y="1536700"/>
                </a:lnTo>
                <a:lnTo>
                  <a:pt x="33286" y="1498600"/>
                </a:lnTo>
                <a:lnTo>
                  <a:pt x="32918" y="1485900"/>
                </a:lnTo>
                <a:lnTo>
                  <a:pt x="32918" y="317500"/>
                </a:lnTo>
                <a:lnTo>
                  <a:pt x="36207" y="279400"/>
                </a:lnTo>
                <a:lnTo>
                  <a:pt x="45859" y="241300"/>
                </a:lnTo>
                <a:lnTo>
                  <a:pt x="50342" y="215900"/>
                </a:lnTo>
                <a:lnTo>
                  <a:pt x="55498" y="203200"/>
                </a:lnTo>
                <a:lnTo>
                  <a:pt x="61290" y="190500"/>
                </a:lnTo>
                <a:lnTo>
                  <a:pt x="67652" y="177800"/>
                </a:lnTo>
                <a:lnTo>
                  <a:pt x="74574" y="177800"/>
                </a:lnTo>
                <a:lnTo>
                  <a:pt x="81965" y="165100"/>
                </a:lnTo>
                <a:lnTo>
                  <a:pt x="98602" y="139700"/>
                </a:lnTo>
                <a:lnTo>
                  <a:pt x="117119" y="114300"/>
                </a:lnTo>
                <a:lnTo>
                  <a:pt x="137515" y="101600"/>
                </a:lnTo>
                <a:lnTo>
                  <a:pt x="159677" y="76200"/>
                </a:lnTo>
                <a:lnTo>
                  <a:pt x="171183" y="76200"/>
                </a:lnTo>
                <a:lnTo>
                  <a:pt x="183197" y="63500"/>
                </a:lnTo>
                <a:lnTo>
                  <a:pt x="195579" y="63500"/>
                </a:lnTo>
                <a:lnTo>
                  <a:pt x="208305" y="50800"/>
                </a:lnTo>
                <a:close/>
              </a:path>
              <a:path w="2601595" h="1803400">
                <a:moveTo>
                  <a:pt x="2350262" y="1752600"/>
                </a:moveTo>
                <a:lnTo>
                  <a:pt x="250583" y="1752600"/>
                </a:lnTo>
                <a:lnTo>
                  <a:pt x="263766" y="1765300"/>
                </a:lnTo>
                <a:lnTo>
                  <a:pt x="2336927" y="1765300"/>
                </a:lnTo>
                <a:lnTo>
                  <a:pt x="2350262" y="1752600"/>
                </a:lnTo>
                <a:close/>
              </a:path>
              <a:path w="2601595" h="1803400">
                <a:moveTo>
                  <a:pt x="2459863" y="50800"/>
                </a:moveTo>
                <a:lnTo>
                  <a:pt x="2393568" y="50800"/>
                </a:lnTo>
                <a:lnTo>
                  <a:pt x="2406268" y="63500"/>
                </a:lnTo>
                <a:lnTo>
                  <a:pt x="2418588" y="63500"/>
                </a:lnTo>
                <a:lnTo>
                  <a:pt x="2430526" y="76200"/>
                </a:lnTo>
                <a:lnTo>
                  <a:pt x="2442210" y="88900"/>
                </a:lnTo>
                <a:lnTo>
                  <a:pt x="2464308" y="101600"/>
                </a:lnTo>
                <a:lnTo>
                  <a:pt x="2484754" y="114300"/>
                </a:lnTo>
                <a:lnTo>
                  <a:pt x="2503170" y="139700"/>
                </a:lnTo>
                <a:lnTo>
                  <a:pt x="2519679" y="165100"/>
                </a:lnTo>
                <a:lnTo>
                  <a:pt x="2527173" y="177800"/>
                </a:lnTo>
                <a:lnTo>
                  <a:pt x="2533904" y="177800"/>
                </a:lnTo>
                <a:lnTo>
                  <a:pt x="2540254" y="190500"/>
                </a:lnTo>
                <a:lnTo>
                  <a:pt x="2546096" y="203200"/>
                </a:lnTo>
                <a:lnTo>
                  <a:pt x="2551176" y="215900"/>
                </a:lnTo>
                <a:lnTo>
                  <a:pt x="2555748" y="241300"/>
                </a:lnTo>
                <a:lnTo>
                  <a:pt x="2559558" y="254000"/>
                </a:lnTo>
                <a:lnTo>
                  <a:pt x="2567051" y="292100"/>
                </a:lnTo>
                <a:lnTo>
                  <a:pt x="2568575" y="317500"/>
                </a:lnTo>
                <a:lnTo>
                  <a:pt x="2568575" y="1485900"/>
                </a:lnTo>
                <a:lnTo>
                  <a:pt x="2567051" y="1524000"/>
                </a:lnTo>
                <a:lnTo>
                  <a:pt x="2559430" y="1562100"/>
                </a:lnTo>
                <a:lnTo>
                  <a:pt x="2545968" y="1600200"/>
                </a:lnTo>
                <a:lnTo>
                  <a:pt x="2527046" y="1638300"/>
                </a:lnTo>
                <a:lnTo>
                  <a:pt x="2502916" y="1676400"/>
                </a:lnTo>
                <a:lnTo>
                  <a:pt x="2484374" y="1689100"/>
                </a:lnTo>
                <a:lnTo>
                  <a:pt x="2463927" y="1714500"/>
                </a:lnTo>
                <a:lnTo>
                  <a:pt x="2441829" y="1727200"/>
                </a:lnTo>
                <a:lnTo>
                  <a:pt x="2430272" y="1739900"/>
                </a:lnTo>
                <a:lnTo>
                  <a:pt x="2418334" y="1739900"/>
                </a:lnTo>
                <a:lnTo>
                  <a:pt x="2405888" y="1752600"/>
                </a:lnTo>
                <a:lnTo>
                  <a:pt x="2393188" y="1752600"/>
                </a:lnTo>
                <a:lnTo>
                  <a:pt x="2380234" y="1765300"/>
                </a:lnTo>
                <a:lnTo>
                  <a:pt x="2448052" y="1765300"/>
                </a:lnTo>
                <a:lnTo>
                  <a:pt x="2461641" y="1752600"/>
                </a:lnTo>
                <a:lnTo>
                  <a:pt x="2486025" y="1739900"/>
                </a:lnTo>
                <a:lnTo>
                  <a:pt x="2529204" y="1689100"/>
                </a:lnTo>
                <a:lnTo>
                  <a:pt x="2555493" y="1651000"/>
                </a:lnTo>
                <a:lnTo>
                  <a:pt x="2576576" y="1612900"/>
                </a:lnTo>
                <a:lnTo>
                  <a:pt x="2591435" y="1574800"/>
                </a:lnTo>
                <a:lnTo>
                  <a:pt x="2595117" y="1549400"/>
                </a:lnTo>
                <a:lnTo>
                  <a:pt x="2597912" y="1536700"/>
                </a:lnTo>
                <a:lnTo>
                  <a:pt x="2599816" y="1524000"/>
                </a:lnTo>
                <a:lnTo>
                  <a:pt x="2601087" y="1511300"/>
                </a:lnTo>
                <a:lnTo>
                  <a:pt x="2601467" y="1485900"/>
                </a:lnTo>
                <a:lnTo>
                  <a:pt x="2601467" y="317500"/>
                </a:lnTo>
                <a:lnTo>
                  <a:pt x="2600960" y="304800"/>
                </a:lnTo>
                <a:lnTo>
                  <a:pt x="2599690" y="292100"/>
                </a:lnTo>
                <a:lnTo>
                  <a:pt x="2597658" y="266700"/>
                </a:lnTo>
                <a:lnTo>
                  <a:pt x="2594737" y="254000"/>
                </a:lnTo>
                <a:lnTo>
                  <a:pt x="2591180" y="241300"/>
                </a:lnTo>
                <a:lnTo>
                  <a:pt x="2586863" y="228600"/>
                </a:lnTo>
                <a:lnTo>
                  <a:pt x="2581783" y="215900"/>
                </a:lnTo>
                <a:lnTo>
                  <a:pt x="2576067" y="190500"/>
                </a:lnTo>
                <a:lnTo>
                  <a:pt x="2554732" y="152400"/>
                </a:lnTo>
                <a:lnTo>
                  <a:pt x="2527554" y="114300"/>
                </a:lnTo>
                <a:lnTo>
                  <a:pt x="2484120" y="76200"/>
                </a:lnTo>
                <a:lnTo>
                  <a:pt x="2459863" y="50800"/>
                </a:lnTo>
                <a:close/>
              </a:path>
              <a:path w="2601595" h="1803400">
                <a:moveTo>
                  <a:pt x="240296" y="1739900"/>
                </a:moveTo>
                <a:lnTo>
                  <a:pt x="212039" y="1739900"/>
                </a:lnTo>
                <a:lnTo>
                  <a:pt x="224637" y="1752600"/>
                </a:lnTo>
                <a:lnTo>
                  <a:pt x="253110" y="1752600"/>
                </a:lnTo>
                <a:lnTo>
                  <a:pt x="240296" y="1739900"/>
                </a:lnTo>
                <a:close/>
              </a:path>
              <a:path w="2601595" h="1803400">
                <a:moveTo>
                  <a:pt x="2388616" y="1739900"/>
                </a:moveTo>
                <a:lnTo>
                  <a:pt x="2359914" y="1739900"/>
                </a:lnTo>
                <a:lnTo>
                  <a:pt x="2347341" y="1752600"/>
                </a:lnTo>
                <a:lnTo>
                  <a:pt x="2376170" y="1752600"/>
                </a:lnTo>
                <a:lnTo>
                  <a:pt x="2388616" y="1739900"/>
                </a:lnTo>
                <a:close/>
              </a:path>
              <a:path w="2601595" h="1803400">
                <a:moveTo>
                  <a:pt x="204444" y="1727200"/>
                </a:moveTo>
                <a:lnTo>
                  <a:pt x="187947" y="1727200"/>
                </a:lnTo>
                <a:lnTo>
                  <a:pt x="199897" y="1739900"/>
                </a:lnTo>
                <a:lnTo>
                  <a:pt x="216052" y="1739900"/>
                </a:lnTo>
                <a:lnTo>
                  <a:pt x="204444" y="1727200"/>
                </a:lnTo>
                <a:close/>
              </a:path>
              <a:path w="2601595" h="1803400">
                <a:moveTo>
                  <a:pt x="2412873" y="1727200"/>
                </a:moveTo>
                <a:lnTo>
                  <a:pt x="2395854" y="1727200"/>
                </a:lnTo>
                <a:lnTo>
                  <a:pt x="2384043" y="1739900"/>
                </a:lnTo>
                <a:lnTo>
                  <a:pt x="2400935" y="1739900"/>
                </a:lnTo>
                <a:lnTo>
                  <a:pt x="2412873" y="1727200"/>
                </a:lnTo>
                <a:close/>
              </a:path>
              <a:path w="2601595" h="1803400">
                <a:moveTo>
                  <a:pt x="183083" y="88900"/>
                </a:moveTo>
                <a:lnTo>
                  <a:pt x="166242" y="88900"/>
                </a:lnTo>
                <a:lnTo>
                  <a:pt x="144894" y="101600"/>
                </a:lnTo>
                <a:lnTo>
                  <a:pt x="125247" y="127000"/>
                </a:lnTo>
                <a:lnTo>
                  <a:pt x="107391" y="139700"/>
                </a:lnTo>
                <a:lnTo>
                  <a:pt x="84099" y="177800"/>
                </a:lnTo>
                <a:lnTo>
                  <a:pt x="65709" y="215900"/>
                </a:lnTo>
                <a:lnTo>
                  <a:pt x="52692" y="254000"/>
                </a:lnTo>
                <a:lnTo>
                  <a:pt x="45364" y="292100"/>
                </a:lnTo>
                <a:lnTo>
                  <a:pt x="43891" y="317500"/>
                </a:lnTo>
                <a:lnTo>
                  <a:pt x="43891" y="1485900"/>
                </a:lnTo>
                <a:lnTo>
                  <a:pt x="45288" y="1524000"/>
                </a:lnTo>
                <a:lnTo>
                  <a:pt x="52387" y="1562100"/>
                </a:lnTo>
                <a:lnTo>
                  <a:pt x="65366" y="1600200"/>
                </a:lnTo>
                <a:lnTo>
                  <a:pt x="83591" y="1638300"/>
                </a:lnTo>
                <a:lnTo>
                  <a:pt x="90512" y="1638300"/>
                </a:lnTo>
                <a:lnTo>
                  <a:pt x="106387" y="1663700"/>
                </a:lnTo>
                <a:lnTo>
                  <a:pt x="124129" y="1689100"/>
                </a:lnTo>
                <a:lnTo>
                  <a:pt x="143675" y="1701800"/>
                </a:lnTo>
                <a:lnTo>
                  <a:pt x="165328" y="1714500"/>
                </a:lnTo>
                <a:lnTo>
                  <a:pt x="176403" y="1727200"/>
                </a:lnTo>
                <a:lnTo>
                  <a:pt x="192912" y="1727200"/>
                </a:lnTo>
                <a:lnTo>
                  <a:pt x="181864" y="1714500"/>
                </a:lnTo>
                <a:lnTo>
                  <a:pt x="171272" y="1714500"/>
                </a:lnTo>
                <a:lnTo>
                  <a:pt x="150240" y="1689100"/>
                </a:lnTo>
                <a:lnTo>
                  <a:pt x="114503" y="1663700"/>
                </a:lnTo>
                <a:lnTo>
                  <a:pt x="92824" y="1625600"/>
                </a:lnTo>
                <a:lnTo>
                  <a:pt x="75349" y="1587500"/>
                </a:lnTo>
                <a:lnTo>
                  <a:pt x="62928" y="1549400"/>
                </a:lnTo>
                <a:lnTo>
                  <a:pt x="56184" y="1511300"/>
                </a:lnTo>
                <a:lnTo>
                  <a:pt x="54851" y="1485900"/>
                </a:lnTo>
                <a:lnTo>
                  <a:pt x="54864" y="317500"/>
                </a:lnTo>
                <a:lnTo>
                  <a:pt x="57988" y="279400"/>
                </a:lnTo>
                <a:lnTo>
                  <a:pt x="66992" y="241300"/>
                </a:lnTo>
                <a:lnTo>
                  <a:pt x="81254" y="203200"/>
                </a:lnTo>
                <a:lnTo>
                  <a:pt x="93611" y="177800"/>
                </a:lnTo>
                <a:lnTo>
                  <a:pt x="100482" y="177800"/>
                </a:lnTo>
                <a:lnTo>
                  <a:pt x="116179" y="152400"/>
                </a:lnTo>
                <a:lnTo>
                  <a:pt x="133362" y="127000"/>
                </a:lnTo>
                <a:lnTo>
                  <a:pt x="152272" y="114300"/>
                </a:lnTo>
                <a:lnTo>
                  <a:pt x="172808" y="101600"/>
                </a:lnTo>
                <a:lnTo>
                  <a:pt x="183083" y="88900"/>
                </a:lnTo>
                <a:close/>
              </a:path>
              <a:path w="2601595" h="1803400">
                <a:moveTo>
                  <a:pt x="2436367" y="88900"/>
                </a:moveTo>
                <a:lnTo>
                  <a:pt x="2419477" y="88900"/>
                </a:lnTo>
                <a:lnTo>
                  <a:pt x="2430526" y="101600"/>
                </a:lnTo>
                <a:lnTo>
                  <a:pt x="2451227" y="114300"/>
                </a:lnTo>
                <a:lnTo>
                  <a:pt x="2470023" y="139700"/>
                </a:lnTo>
                <a:lnTo>
                  <a:pt x="2486914" y="152400"/>
                </a:lnTo>
                <a:lnTo>
                  <a:pt x="2502154" y="177800"/>
                </a:lnTo>
                <a:lnTo>
                  <a:pt x="2508630" y="177800"/>
                </a:lnTo>
                <a:lnTo>
                  <a:pt x="2526157" y="215900"/>
                </a:lnTo>
                <a:lnTo>
                  <a:pt x="2538349" y="254000"/>
                </a:lnTo>
                <a:lnTo>
                  <a:pt x="2545334" y="292100"/>
                </a:lnTo>
                <a:lnTo>
                  <a:pt x="2546604" y="317500"/>
                </a:lnTo>
                <a:lnTo>
                  <a:pt x="2546604" y="1485900"/>
                </a:lnTo>
                <a:lnTo>
                  <a:pt x="2545207" y="1524000"/>
                </a:lnTo>
                <a:lnTo>
                  <a:pt x="2538095" y="1562100"/>
                </a:lnTo>
                <a:lnTo>
                  <a:pt x="2530348" y="1587500"/>
                </a:lnTo>
                <a:lnTo>
                  <a:pt x="2525522" y="1587500"/>
                </a:lnTo>
                <a:lnTo>
                  <a:pt x="2520188" y="1600200"/>
                </a:lnTo>
                <a:lnTo>
                  <a:pt x="2501011" y="1638300"/>
                </a:lnTo>
                <a:lnTo>
                  <a:pt x="2468117" y="1676400"/>
                </a:lnTo>
                <a:lnTo>
                  <a:pt x="2449195" y="1689100"/>
                </a:lnTo>
                <a:lnTo>
                  <a:pt x="2428748" y="1714500"/>
                </a:lnTo>
                <a:lnTo>
                  <a:pt x="2418461" y="1714500"/>
                </a:lnTo>
                <a:lnTo>
                  <a:pt x="2407412" y="1727200"/>
                </a:lnTo>
                <a:lnTo>
                  <a:pt x="2424429" y="1727200"/>
                </a:lnTo>
                <a:lnTo>
                  <a:pt x="2435225" y="1714500"/>
                </a:lnTo>
                <a:lnTo>
                  <a:pt x="2456561" y="1701800"/>
                </a:lnTo>
                <a:lnTo>
                  <a:pt x="2476246" y="1689100"/>
                </a:lnTo>
                <a:lnTo>
                  <a:pt x="2494153" y="1663700"/>
                </a:lnTo>
                <a:lnTo>
                  <a:pt x="2510282" y="1638300"/>
                </a:lnTo>
                <a:lnTo>
                  <a:pt x="2517521" y="1638300"/>
                </a:lnTo>
                <a:lnTo>
                  <a:pt x="2535809" y="1600200"/>
                </a:lnTo>
                <a:lnTo>
                  <a:pt x="2548763" y="1562100"/>
                </a:lnTo>
                <a:lnTo>
                  <a:pt x="2556129" y="1524000"/>
                </a:lnTo>
                <a:lnTo>
                  <a:pt x="2557526" y="1485900"/>
                </a:lnTo>
                <a:lnTo>
                  <a:pt x="2557526" y="317500"/>
                </a:lnTo>
                <a:lnTo>
                  <a:pt x="2554351" y="279400"/>
                </a:lnTo>
                <a:lnTo>
                  <a:pt x="2545334" y="241300"/>
                </a:lnTo>
                <a:lnTo>
                  <a:pt x="2530602" y="203200"/>
                </a:lnTo>
                <a:lnTo>
                  <a:pt x="2510916" y="165100"/>
                </a:lnTo>
                <a:lnTo>
                  <a:pt x="2477389" y="127000"/>
                </a:lnTo>
                <a:lnTo>
                  <a:pt x="2457704" y="114300"/>
                </a:lnTo>
                <a:lnTo>
                  <a:pt x="2436367" y="88900"/>
                </a:lnTo>
                <a:close/>
              </a:path>
              <a:path w="2601595" h="1803400">
                <a:moveTo>
                  <a:pt x="205638" y="76200"/>
                </a:moveTo>
                <a:lnTo>
                  <a:pt x="188607" y="76200"/>
                </a:lnTo>
                <a:lnTo>
                  <a:pt x="177139" y="88900"/>
                </a:lnTo>
                <a:lnTo>
                  <a:pt x="194005" y="88900"/>
                </a:lnTo>
                <a:lnTo>
                  <a:pt x="205638" y="76200"/>
                </a:lnTo>
                <a:close/>
              </a:path>
              <a:path w="2601595" h="1803400">
                <a:moveTo>
                  <a:pt x="2413508" y="76200"/>
                </a:moveTo>
                <a:lnTo>
                  <a:pt x="2397125" y="76200"/>
                </a:lnTo>
                <a:lnTo>
                  <a:pt x="2408554" y="88900"/>
                </a:lnTo>
                <a:lnTo>
                  <a:pt x="2425065" y="88900"/>
                </a:lnTo>
                <a:lnTo>
                  <a:pt x="2413508" y="76200"/>
                </a:lnTo>
                <a:close/>
              </a:path>
              <a:path w="2601595" h="1803400">
                <a:moveTo>
                  <a:pt x="241617" y="63500"/>
                </a:moveTo>
                <a:lnTo>
                  <a:pt x="212851" y="63500"/>
                </a:lnTo>
                <a:lnTo>
                  <a:pt x="200609" y="76200"/>
                </a:lnTo>
                <a:lnTo>
                  <a:pt x="229362" y="76200"/>
                </a:lnTo>
                <a:lnTo>
                  <a:pt x="241617" y="63500"/>
                </a:lnTo>
                <a:close/>
              </a:path>
              <a:path w="2601595" h="1803400">
                <a:moveTo>
                  <a:pt x="2389504" y="63500"/>
                </a:moveTo>
                <a:lnTo>
                  <a:pt x="2361311" y="63500"/>
                </a:lnTo>
                <a:lnTo>
                  <a:pt x="2373376" y="76200"/>
                </a:lnTo>
                <a:lnTo>
                  <a:pt x="2401697" y="76200"/>
                </a:lnTo>
                <a:lnTo>
                  <a:pt x="2389504" y="63500"/>
                </a:lnTo>
                <a:close/>
              </a:path>
              <a:path w="2601595" h="1803400">
                <a:moveTo>
                  <a:pt x="293293" y="50800"/>
                </a:moveTo>
                <a:lnTo>
                  <a:pt x="238125" y="50800"/>
                </a:lnTo>
                <a:lnTo>
                  <a:pt x="225323" y="63500"/>
                </a:lnTo>
                <a:lnTo>
                  <a:pt x="280098" y="63500"/>
                </a:lnTo>
                <a:lnTo>
                  <a:pt x="293293" y="50800"/>
                </a:lnTo>
                <a:close/>
              </a:path>
              <a:path w="2601595" h="1803400">
                <a:moveTo>
                  <a:pt x="2364232" y="50800"/>
                </a:moveTo>
                <a:lnTo>
                  <a:pt x="2309495" y="50800"/>
                </a:lnTo>
                <a:lnTo>
                  <a:pt x="2322829" y="63500"/>
                </a:lnTo>
                <a:lnTo>
                  <a:pt x="2376932" y="63500"/>
                </a:lnTo>
                <a:lnTo>
                  <a:pt x="2364232" y="50800"/>
                </a:lnTo>
                <a:close/>
              </a:path>
              <a:path w="2601595" h="1803400">
                <a:moveTo>
                  <a:pt x="248310" y="38100"/>
                </a:moveTo>
                <a:lnTo>
                  <a:pt x="166992" y="38100"/>
                </a:lnTo>
                <a:lnTo>
                  <a:pt x="153339" y="50800"/>
                </a:lnTo>
                <a:lnTo>
                  <a:pt x="234632" y="50800"/>
                </a:lnTo>
                <a:lnTo>
                  <a:pt x="248310" y="38100"/>
                </a:lnTo>
                <a:close/>
              </a:path>
              <a:path w="2601595" h="1803400">
                <a:moveTo>
                  <a:pt x="2433574" y="38100"/>
                </a:moveTo>
                <a:lnTo>
                  <a:pt x="2353564" y="38100"/>
                </a:lnTo>
                <a:lnTo>
                  <a:pt x="2367153" y="50800"/>
                </a:lnTo>
                <a:lnTo>
                  <a:pt x="2447036" y="50800"/>
                </a:lnTo>
                <a:lnTo>
                  <a:pt x="2433574" y="38100"/>
                </a:lnTo>
                <a:close/>
              </a:path>
              <a:path w="2601595" h="1803400">
                <a:moveTo>
                  <a:pt x="2405507" y="25400"/>
                </a:moveTo>
                <a:lnTo>
                  <a:pt x="194652" y="25400"/>
                </a:lnTo>
                <a:lnTo>
                  <a:pt x="180505" y="38100"/>
                </a:lnTo>
                <a:lnTo>
                  <a:pt x="2419858" y="38100"/>
                </a:lnTo>
                <a:lnTo>
                  <a:pt x="2405507" y="25400"/>
                </a:lnTo>
                <a:close/>
              </a:path>
              <a:path w="2601595" h="1803400">
                <a:moveTo>
                  <a:pt x="2376042" y="12700"/>
                </a:moveTo>
                <a:lnTo>
                  <a:pt x="224154" y="12700"/>
                </a:lnTo>
                <a:lnTo>
                  <a:pt x="209169" y="25400"/>
                </a:lnTo>
                <a:lnTo>
                  <a:pt x="2391029" y="25400"/>
                </a:lnTo>
                <a:lnTo>
                  <a:pt x="2376042" y="12700"/>
                </a:lnTo>
                <a:close/>
              </a:path>
              <a:path w="2601595" h="1803400">
                <a:moveTo>
                  <a:pt x="2329561" y="0"/>
                </a:moveTo>
                <a:lnTo>
                  <a:pt x="270446" y="0"/>
                </a:lnTo>
                <a:lnTo>
                  <a:pt x="254749" y="12700"/>
                </a:lnTo>
                <a:lnTo>
                  <a:pt x="2345436" y="12700"/>
                </a:lnTo>
                <a:lnTo>
                  <a:pt x="2329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1305" y="3965905"/>
            <a:ext cx="1416050" cy="85153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-635" algn="ctr">
              <a:lnSpc>
                <a:spcPct val="85300"/>
              </a:lnSpc>
              <a:spcBef>
                <a:spcPts val="459"/>
              </a:spcBef>
            </a:pPr>
            <a:r>
              <a:rPr sz="2000" spc="-5" dirty="0">
                <a:latin typeface="Georgia"/>
                <a:cs typeface="Georgia"/>
              </a:rPr>
              <a:t>Martyred  </a:t>
            </a:r>
            <a:r>
              <a:rPr sz="2000" dirty="0">
                <a:latin typeface="Georgia"/>
                <a:cs typeface="Georgia"/>
              </a:rPr>
              <a:t>Int</a:t>
            </a:r>
            <a:r>
              <a:rPr sz="2000" spc="-5" dirty="0">
                <a:latin typeface="Georgia"/>
                <a:cs typeface="Georgia"/>
              </a:rPr>
              <a:t>e</a:t>
            </a:r>
            <a:r>
              <a:rPr sz="2000" dirty="0">
                <a:latin typeface="Georgia"/>
                <a:cs typeface="Georgia"/>
              </a:rPr>
              <a:t>l</a:t>
            </a:r>
            <a:r>
              <a:rPr sz="2000" spc="-5" dirty="0">
                <a:latin typeface="Georgia"/>
                <a:cs typeface="Georgia"/>
              </a:rPr>
              <a:t>l</a:t>
            </a:r>
            <a:r>
              <a:rPr sz="2000" dirty="0">
                <a:latin typeface="Georgia"/>
                <a:cs typeface="Georgia"/>
              </a:rPr>
              <a:t>e</a:t>
            </a:r>
            <a:r>
              <a:rPr sz="2000" spc="-5" dirty="0">
                <a:latin typeface="Georgia"/>
                <a:cs typeface="Georgia"/>
              </a:rPr>
              <a:t>c</a:t>
            </a:r>
            <a:r>
              <a:rPr sz="2000" dirty="0">
                <a:latin typeface="Georgia"/>
                <a:cs typeface="Georgia"/>
              </a:rPr>
              <a:t>t</a:t>
            </a:r>
            <a:r>
              <a:rPr sz="2000" spc="-5" dirty="0">
                <a:latin typeface="Georgia"/>
                <a:cs typeface="Georgia"/>
              </a:rPr>
              <a:t>ua</a:t>
            </a:r>
            <a:r>
              <a:rPr sz="2000" spc="-15" dirty="0">
                <a:latin typeface="Georgia"/>
                <a:cs typeface="Georgia"/>
              </a:rPr>
              <a:t>l</a:t>
            </a:r>
            <a:r>
              <a:rPr sz="2000" dirty="0">
                <a:latin typeface="Georgia"/>
                <a:cs typeface="Georgia"/>
              </a:rPr>
              <a:t>s  Memorial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5284" y="2665476"/>
            <a:ext cx="2548128" cy="1754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87852" y="2643632"/>
            <a:ext cx="2603500" cy="1803400"/>
          </a:xfrm>
          <a:custGeom>
            <a:avLst/>
            <a:gdLst/>
            <a:ahLst/>
            <a:cxnLst/>
            <a:rect l="l" t="t" r="r" b="b"/>
            <a:pathLst>
              <a:path w="2603500" h="1803400">
                <a:moveTo>
                  <a:pt x="2378837" y="1790700"/>
                </a:moveTo>
                <a:lnTo>
                  <a:pt x="225425" y="1790700"/>
                </a:lnTo>
                <a:lnTo>
                  <a:pt x="240537" y="1803400"/>
                </a:lnTo>
                <a:lnTo>
                  <a:pt x="2363724" y="1803400"/>
                </a:lnTo>
                <a:lnTo>
                  <a:pt x="2378837" y="1790700"/>
                </a:lnTo>
                <a:close/>
              </a:path>
              <a:path w="2603500" h="1803400">
                <a:moveTo>
                  <a:pt x="261874" y="1765300"/>
                </a:moveTo>
                <a:lnTo>
                  <a:pt x="168021" y="1765300"/>
                </a:lnTo>
                <a:lnTo>
                  <a:pt x="181737" y="1778000"/>
                </a:lnTo>
                <a:lnTo>
                  <a:pt x="195961" y="1790700"/>
                </a:lnTo>
                <a:lnTo>
                  <a:pt x="2393823" y="1790700"/>
                </a:lnTo>
                <a:lnTo>
                  <a:pt x="2408301" y="1778000"/>
                </a:lnTo>
                <a:lnTo>
                  <a:pt x="276098" y="1778000"/>
                </a:lnTo>
                <a:lnTo>
                  <a:pt x="261874" y="1765300"/>
                </a:lnTo>
                <a:close/>
              </a:path>
              <a:path w="2603500" h="1803400">
                <a:moveTo>
                  <a:pt x="2436241" y="1765300"/>
                </a:moveTo>
                <a:lnTo>
                  <a:pt x="2340864" y="1765300"/>
                </a:lnTo>
                <a:lnTo>
                  <a:pt x="2326767" y="1778000"/>
                </a:lnTo>
                <a:lnTo>
                  <a:pt x="2422398" y="1778000"/>
                </a:lnTo>
                <a:lnTo>
                  <a:pt x="2436241" y="1765300"/>
                </a:lnTo>
                <a:close/>
              </a:path>
              <a:path w="2603500" h="1803400">
                <a:moveTo>
                  <a:pt x="208280" y="50800"/>
                </a:moveTo>
                <a:lnTo>
                  <a:pt x="139953" y="50800"/>
                </a:lnTo>
                <a:lnTo>
                  <a:pt x="115443" y="76200"/>
                </a:lnTo>
                <a:lnTo>
                  <a:pt x="92710" y="101600"/>
                </a:lnTo>
                <a:lnTo>
                  <a:pt x="72262" y="114300"/>
                </a:lnTo>
                <a:lnTo>
                  <a:pt x="45974" y="152400"/>
                </a:lnTo>
                <a:lnTo>
                  <a:pt x="24892" y="190500"/>
                </a:lnTo>
                <a:lnTo>
                  <a:pt x="19176" y="215900"/>
                </a:lnTo>
                <a:lnTo>
                  <a:pt x="14224" y="228600"/>
                </a:lnTo>
                <a:lnTo>
                  <a:pt x="10033" y="241300"/>
                </a:lnTo>
                <a:lnTo>
                  <a:pt x="6350" y="254000"/>
                </a:lnTo>
                <a:lnTo>
                  <a:pt x="3556" y="266700"/>
                </a:lnTo>
                <a:lnTo>
                  <a:pt x="1650" y="292100"/>
                </a:lnTo>
                <a:lnTo>
                  <a:pt x="381" y="304800"/>
                </a:lnTo>
                <a:lnTo>
                  <a:pt x="0" y="317500"/>
                </a:lnTo>
                <a:lnTo>
                  <a:pt x="0" y="1485900"/>
                </a:lnTo>
                <a:lnTo>
                  <a:pt x="508" y="1511300"/>
                </a:lnTo>
                <a:lnTo>
                  <a:pt x="1777" y="1524000"/>
                </a:lnTo>
                <a:lnTo>
                  <a:pt x="3810" y="1536700"/>
                </a:lnTo>
                <a:lnTo>
                  <a:pt x="6603" y="1549400"/>
                </a:lnTo>
                <a:lnTo>
                  <a:pt x="10287" y="1574800"/>
                </a:lnTo>
                <a:lnTo>
                  <a:pt x="25400" y="1612900"/>
                </a:lnTo>
                <a:lnTo>
                  <a:pt x="46609" y="1651000"/>
                </a:lnTo>
                <a:lnTo>
                  <a:pt x="73913" y="1689100"/>
                </a:lnTo>
                <a:lnTo>
                  <a:pt x="117475" y="1739900"/>
                </a:lnTo>
                <a:lnTo>
                  <a:pt x="141477" y="1752600"/>
                </a:lnTo>
                <a:lnTo>
                  <a:pt x="154559" y="1765300"/>
                </a:lnTo>
                <a:lnTo>
                  <a:pt x="221107" y="1765300"/>
                </a:lnTo>
                <a:lnTo>
                  <a:pt x="208025" y="1752600"/>
                </a:lnTo>
                <a:lnTo>
                  <a:pt x="195325" y="1752600"/>
                </a:lnTo>
                <a:lnTo>
                  <a:pt x="183007" y="1739900"/>
                </a:lnTo>
                <a:lnTo>
                  <a:pt x="170942" y="1739900"/>
                </a:lnTo>
                <a:lnTo>
                  <a:pt x="159385" y="1727200"/>
                </a:lnTo>
                <a:lnTo>
                  <a:pt x="137160" y="1714500"/>
                </a:lnTo>
                <a:lnTo>
                  <a:pt x="116712" y="1689100"/>
                </a:lnTo>
                <a:lnTo>
                  <a:pt x="98298" y="1676400"/>
                </a:lnTo>
                <a:lnTo>
                  <a:pt x="81787" y="1651000"/>
                </a:lnTo>
                <a:lnTo>
                  <a:pt x="61213" y="1612900"/>
                </a:lnTo>
                <a:lnTo>
                  <a:pt x="45720" y="1574800"/>
                </a:lnTo>
                <a:lnTo>
                  <a:pt x="36195" y="1536700"/>
                </a:lnTo>
                <a:lnTo>
                  <a:pt x="33274" y="1498600"/>
                </a:lnTo>
                <a:lnTo>
                  <a:pt x="32893" y="1485900"/>
                </a:lnTo>
                <a:lnTo>
                  <a:pt x="32893" y="317500"/>
                </a:lnTo>
                <a:lnTo>
                  <a:pt x="36195" y="279400"/>
                </a:lnTo>
                <a:lnTo>
                  <a:pt x="45847" y="241300"/>
                </a:lnTo>
                <a:lnTo>
                  <a:pt x="50292" y="215900"/>
                </a:lnTo>
                <a:lnTo>
                  <a:pt x="55499" y="203200"/>
                </a:lnTo>
                <a:lnTo>
                  <a:pt x="61340" y="190500"/>
                </a:lnTo>
                <a:lnTo>
                  <a:pt x="67690" y="177800"/>
                </a:lnTo>
                <a:lnTo>
                  <a:pt x="74549" y="177800"/>
                </a:lnTo>
                <a:lnTo>
                  <a:pt x="81914" y="165100"/>
                </a:lnTo>
                <a:lnTo>
                  <a:pt x="98551" y="139700"/>
                </a:lnTo>
                <a:lnTo>
                  <a:pt x="117094" y="114300"/>
                </a:lnTo>
                <a:lnTo>
                  <a:pt x="137540" y="101600"/>
                </a:lnTo>
                <a:lnTo>
                  <a:pt x="159638" y="88900"/>
                </a:lnTo>
                <a:lnTo>
                  <a:pt x="171196" y="76200"/>
                </a:lnTo>
                <a:lnTo>
                  <a:pt x="183261" y="63500"/>
                </a:lnTo>
                <a:lnTo>
                  <a:pt x="195580" y="63500"/>
                </a:lnTo>
                <a:lnTo>
                  <a:pt x="208280" y="50800"/>
                </a:lnTo>
                <a:close/>
              </a:path>
              <a:path w="2603500" h="1803400">
                <a:moveTo>
                  <a:pt x="2351786" y="1752600"/>
                </a:moveTo>
                <a:lnTo>
                  <a:pt x="250571" y="1752600"/>
                </a:lnTo>
                <a:lnTo>
                  <a:pt x="263778" y="1765300"/>
                </a:lnTo>
                <a:lnTo>
                  <a:pt x="2338451" y="1765300"/>
                </a:lnTo>
                <a:lnTo>
                  <a:pt x="2351786" y="1752600"/>
                </a:lnTo>
                <a:close/>
              </a:path>
              <a:path w="2603500" h="1803400">
                <a:moveTo>
                  <a:pt x="2461387" y="50800"/>
                </a:moveTo>
                <a:lnTo>
                  <a:pt x="2395093" y="50800"/>
                </a:lnTo>
                <a:lnTo>
                  <a:pt x="2407793" y="63500"/>
                </a:lnTo>
                <a:lnTo>
                  <a:pt x="2420112" y="63500"/>
                </a:lnTo>
                <a:lnTo>
                  <a:pt x="2432050" y="76200"/>
                </a:lnTo>
                <a:lnTo>
                  <a:pt x="2443734" y="88900"/>
                </a:lnTo>
                <a:lnTo>
                  <a:pt x="2465832" y="101600"/>
                </a:lnTo>
                <a:lnTo>
                  <a:pt x="2486279" y="114300"/>
                </a:lnTo>
                <a:lnTo>
                  <a:pt x="2504694" y="139700"/>
                </a:lnTo>
                <a:lnTo>
                  <a:pt x="2521204" y="165100"/>
                </a:lnTo>
                <a:lnTo>
                  <a:pt x="2528697" y="177800"/>
                </a:lnTo>
                <a:lnTo>
                  <a:pt x="2535428" y="177800"/>
                </a:lnTo>
                <a:lnTo>
                  <a:pt x="2541778" y="190500"/>
                </a:lnTo>
                <a:lnTo>
                  <a:pt x="2547620" y="203200"/>
                </a:lnTo>
                <a:lnTo>
                  <a:pt x="2552700" y="215900"/>
                </a:lnTo>
                <a:lnTo>
                  <a:pt x="2557272" y="241300"/>
                </a:lnTo>
                <a:lnTo>
                  <a:pt x="2561082" y="254000"/>
                </a:lnTo>
                <a:lnTo>
                  <a:pt x="2568575" y="292100"/>
                </a:lnTo>
                <a:lnTo>
                  <a:pt x="2570099" y="317500"/>
                </a:lnTo>
                <a:lnTo>
                  <a:pt x="2570099" y="1485900"/>
                </a:lnTo>
                <a:lnTo>
                  <a:pt x="2568575" y="1524000"/>
                </a:lnTo>
                <a:lnTo>
                  <a:pt x="2560955" y="1562100"/>
                </a:lnTo>
                <a:lnTo>
                  <a:pt x="2547493" y="1600200"/>
                </a:lnTo>
                <a:lnTo>
                  <a:pt x="2528570" y="1638300"/>
                </a:lnTo>
                <a:lnTo>
                  <a:pt x="2504440" y="1676400"/>
                </a:lnTo>
                <a:lnTo>
                  <a:pt x="2485898" y="1689100"/>
                </a:lnTo>
                <a:lnTo>
                  <a:pt x="2465451" y="1714500"/>
                </a:lnTo>
                <a:lnTo>
                  <a:pt x="2443353" y="1727200"/>
                </a:lnTo>
                <a:lnTo>
                  <a:pt x="2431796" y="1739900"/>
                </a:lnTo>
                <a:lnTo>
                  <a:pt x="2419858" y="1739900"/>
                </a:lnTo>
                <a:lnTo>
                  <a:pt x="2407412" y="1752600"/>
                </a:lnTo>
                <a:lnTo>
                  <a:pt x="2394712" y="1752600"/>
                </a:lnTo>
                <a:lnTo>
                  <a:pt x="2381758" y="1765300"/>
                </a:lnTo>
                <a:lnTo>
                  <a:pt x="2449576" y="1765300"/>
                </a:lnTo>
                <a:lnTo>
                  <a:pt x="2463165" y="1752600"/>
                </a:lnTo>
                <a:lnTo>
                  <a:pt x="2487549" y="1739900"/>
                </a:lnTo>
                <a:lnTo>
                  <a:pt x="2530729" y="1689100"/>
                </a:lnTo>
                <a:lnTo>
                  <a:pt x="2557018" y="1651000"/>
                </a:lnTo>
                <a:lnTo>
                  <a:pt x="2578100" y="1612900"/>
                </a:lnTo>
                <a:lnTo>
                  <a:pt x="2592959" y="1574800"/>
                </a:lnTo>
                <a:lnTo>
                  <a:pt x="2596642" y="1549400"/>
                </a:lnTo>
                <a:lnTo>
                  <a:pt x="2599436" y="1536700"/>
                </a:lnTo>
                <a:lnTo>
                  <a:pt x="2601341" y="1524000"/>
                </a:lnTo>
                <a:lnTo>
                  <a:pt x="2602611" y="1511300"/>
                </a:lnTo>
                <a:lnTo>
                  <a:pt x="2602992" y="1485900"/>
                </a:lnTo>
                <a:lnTo>
                  <a:pt x="2602992" y="317500"/>
                </a:lnTo>
                <a:lnTo>
                  <a:pt x="2602484" y="304800"/>
                </a:lnTo>
                <a:lnTo>
                  <a:pt x="2601214" y="292100"/>
                </a:lnTo>
                <a:lnTo>
                  <a:pt x="2599182" y="266700"/>
                </a:lnTo>
                <a:lnTo>
                  <a:pt x="2596261" y="254000"/>
                </a:lnTo>
                <a:lnTo>
                  <a:pt x="2592705" y="241300"/>
                </a:lnTo>
                <a:lnTo>
                  <a:pt x="2588387" y="228600"/>
                </a:lnTo>
                <a:lnTo>
                  <a:pt x="2583307" y="215900"/>
                </a:lnTo>
                <a:lnTo>
                  <a:pt x="2577592" y="190500"/>
                </a:lnTo>
                <a:lnTo>
                  <a:pt x="2556256" y="152400"/>
                </a:lnTo>
                <a:lnTo>
                  <a:pt x="2529078" y="114300"/>
                </a:lnTo>
                <a:lnTo>
                  <a:pt x="2485644" y="76200"/>
                </a:lnTo>
                <a:lnTo>
                  <a:pt x="2461387" y="50800"/>
                </a:lnTo>
                <a:close/>
              </a:path>
              <a:path w="2603500" h="1803400">
                <a:moveTo>
                  <a:pt x="240284" y="1739900"/>
                </a:moveTo>
                <a:lnTo>
                  <a:pt x="212089" y="1739900"/>
                </a:lnTo>
                <a:lnTo>
                  <a:pt x="224662" y="1752600"/>
                </a:lnTo>
                <a:lnTo>
                  <a:pt x="253111" y="1752600"/>
                </a:lnTo>
                <a:lnTo>
                  <a:pt x="240284" y="1739900"/>
                </a:lnTo>
                <a:close/>
              </a:path>
              <a:path w="2603500" h="1803400">
                <a:moveTo>
                  <a:pt x="2390140" y="1739900"/>
                </a:moveTo>
                <a:lnTo>
                  <a:pt x="2361438" y="1739900"/>
                </a:lnTo>
                <a:lnTo>
                  <a:pt x="2348865" y="1752600"/>
                </a:lnTo>
                <a:lnTo>
                  <a:pt x="2377694" y="1752600"/>
                </a:lnTo>
                <a:lnTo>
                  <a:pt x="2390140" y="1739900"/>
                </a:lnTo>
                <a:close/>
              </a:path>
              <a:path w="2603500" h="1803400">
                <a:moveTo>
                  <a:pt x="204470" y="1727200"/>
                </a:moveTo>
                <a:lnTo>
                  <a:pt x="187960" y="1727200"/>
                </a:lnTo>
                <a:lnTo>
                  <a:pt x="199898" y="1739900"/>
                </a:lnTo>
                <a:lnTo>
                  <a:pt x="216026" y="1739900"/>
                </a:lnTo>
                <a:lnTo>
                  <a:pt x="204470" y="1727200"/>
                </a:lnTo>
                <a:close/>
              </a:path>
              <a:path w="2603500" h="1803400">
                <a:moveTo>
                  <a:pt x="2414397" y="1727200"/>
                </a:moveTo>
                <a:lnTo>
                  <a:pt x="2397379" y="1727200"/>
                </a:lnTo>
                <a:lnTo>
                  <a:pt x="2385568" y="1739900"/>
                </a:lnTo>
                <a:lnTo>
                  <a:pt x="2402459" y="1739900"/>
                </a:lnTo>
                <a:lnTo>
                  <a:pt x="2414397" y="1727200"/>
                </a:lnTo>
                <a:close/>
              </a:path>
              <a:path w="2603500" h="1803400">
                <a:moveTo>
                  <a:pt x="183134" y="88900"/>
                </a:moveTo>
                <a:lnTo>
                  <a:pt x="166243" y="88900"/>
                </a:lnTo>
                <a:lnTo>
                  <a:pt x="144907" y="101600"/>
                </a:lnTo>
                <a:lnTo>
                  <a:pt x="125222" y="127000"/>
                </a:lnTo>
                <a:lnTo>
                  <a:pt x="107442" y="139700"/>
                </a:lnTo>
                <a:lnTo>
                  <a:pt x="84074" y="177800"/>
                </a:lnTo>
                <a:lnTo>
                  <a:pt x="65659" y="215900"/>
                </a:lnTo>
                <a:lnTo>
                  <a:pt x="52705" y="254000"/>
                </a:lnTo>
                <a:lnTo>
                  <a:pt x="45338" y="292100"/>
                </a:lnTo>
                <a:lnTo>
                  <a:pt x="43942" y="317500"/>
                </a:lnTo>
                <a:lnTo>
                  <a:pt x="43942" y="1485900"/>
                </a:lnTo>
                <a:lnTo>
                  <a:pt x="45338" y="1524000"/>
                </a:lnTo>
                <a:lnTo>
                  <a:pt x="52324" y="1562100"/>
                </a:lnTo>
                <a:lnTo>
                  <a:pt x="65405" y="1600200"/>
                </a:lnTo>
                <a:lnTo>
                  <a:pt x="83565" y="1638300"/>
                </a:lnTo>
                <a:lnTo>
                  <a:pt x="90550" y="1638300"/>
                </a:lnTo>
                <a:lnTo>
                  <a:pt x="106425" y="1663700"/>
                </a:lnTo>
                <a:lnTo>
                  <a:pt x="124078" y="1689100"/>
                </a:lnTo>
                <a:lnTo>
                  <a:pt x="143637" y="1701800"/>
                </a:lnTo>
                <a:lnTo>
                  <a:pt x="165353" y="1714500"/>
                </a:lnTo>
                <a:lnTo>
                  <a:pt x="176402" y="1727200"/>
                </a:lnTo>
                <a:lnTo>
                  <a:pt x="192912" y="1727200"/>
                </a:lnTo>
                <a:lnTo>
                  <a:pt x="181863" y="1714500"/>
                </a:lnTo>
                <a:lnTo>
                  <a:pt x="171323" y="1714500"/>
                </a:lnTo>
                <a:lnTo>
                  <a:pt x="150240" y="1689100"/>
                </a:lnTo>
                <a:lnTo>
                  <a:pt x="114553" y="1663700"/>
                </a:lnTo>
                <a:lnTo>
                  <a:pt x="92837" y="1625600"/>
                </a:lnTo>
                <a:lnTo>
                  <a:pt x="75311" y="1587500"/>
                </a:lnTo>
                <a:lnTo>
                  <a:pt x="62864" y="1549400"/>
                </a:lnTo>
                <a:lnTo>
                  <a:pt x="56134" y="1511300"/>
                </a:lnTo>
                <a:lnTo>
                  <a:pt x="54863" y="1485900"/>
                </a:lnTo>
                <a:lnTo>
                  <a:pt x="54863" y="317500"/>
                </a:lnTo>
                <a:lnTo>
                  <a:pt x="58038" y="279400"/>
                </a:lnTo>
                <a:lnTo>
                  <a:pt x="66928" y="241300"/>
                </a:lnTo>
                <a:lnTo>
                  <a:pt x="81280" y="203200"/>
                </a:lnTo>
                <a:lnTo>
                  <a:pt x="93599" y="177800"/>
                </a:lnTo>
                <a:lnTo>
                  <a:pt x="100457" y="177800"/>
                </a:lnTo>
                <a:lnTo>
                  <a:pt x="116205" y="152400"/>
                </a:lnTo>
                <a:lnTo>
                  <a:pt x="133350" y="127000"/>
                </a:lnTo>
                <a:lnTo>
                  <a:pt x="152273" y="114300"/>
                </a:lnTo>
                <a:lnTo>
                  <a:pt x="172847" y="101600"/>
                </a:lnTo>
                <a:lnTo>
                  <a:pt x="183134" y="88900"/>
                </a:lnTo>
                <a:close/>
              </a:path>
              <a:path w="2603500" h="1803400">
                <a:moveTo>
                  <a:pt x="2437892" y="88900"/>
                </a:moveTo>
                <a:lnTo>
                  <a:pt x="2421001" y="88900"/>
                </a:lnTo>
                <a:lnTo>
                  <a:pt x="2432050" y="101600"/>
                </a:lnTo>
                <a:lnTo>
                  <a:pt x="2452751" y="114300"/>
                </a:lnTo>
                <a:lnTo>
                  <a:pt x="2471547" y="139700"/>
                </a:lnTo>
                <a:lnTo>
                  <a:pt x="2488438" y="152400"/>
                </a:lnTo>
                <a:lnTo>
                  <a:pt x="2503678" y="177800"/>
                </a:lnTo>
                <a:lnTo>
                  <a:pt x="2510155" y="177800"/>
                </a:lnTo>
                <a:lnTo>
                  <a:pt x="2527681" y="215900"/>
                </a:lnTo>
                <a:lnTo>
                  <a:pt x="2539873" y="254000"/>
                </a:lnTo>
                <a:lnTo>
                  <a:pt x="2546858" y="292100"/>
                </a:lnTo>
                <a:lnTo>
                  <a:pt x="2548128" y="317500"/>
                </a:lnTo>
                <a:lnTo>
                  <a:pt x="2548128" y="1485900"/>
                </a:lnTo>
                <a:lnTo>
                  <a:pt x="2546731" y="1524000"/>
                </a:lnTo>
                <a:lnTo>
                  <a:pt x="2539619" y="1562100"/>
                </a:lnTo>
                <a:lnTo>
                  <a:pt x="2531872" y="1587500"/>
                </a:lnTo>
                <a:lnTo>
                  <a:pt x="2527046" y="1587500"/>
                </a:lnTo>
                <a:lnTo>
                  <a:pt x="2521712" y="1600200"/>
                </a:lnTo>
                <a:lnTo>
                  <a:pt x="2502535" y="1638300"/>
                </a:lnTo>
                <a:lnTo>
                  <a:pt x="2469642" y="1676400"/>
                </a:lnTo>
                <a:lnTo>
                  <a:pt x="2450719" y="1689100"/>
                </a:lnTo>
                <a:lnTo>
                  <a:pt x="2430272" y="1714500"/>
                </a:lnTo>
                <a:lnTo>
                  <a:pt x="2419985" y="1714500"/>
                </a:lnTo>
                <a:lnTo>
                  <a:pt x="2408936" y="1727200"/>
                </a:lnTo>
                <a:lnTo>
                  <a:pt x="2425954" y="1727200"/>
                </a:lnTo>
                <a:lnTo>
                  <a:pt x="2436749" y="1714500"/>
                </a:lnTo>
                <a:lnTo>
                  <a:pt x="2458085" y="1701800"/>
                </a:lnTo>
                <a:lnTo>
                  <a:pt x="2477770" y="1689100"/>
                </a:lnTo>
                <a:lnTo>
                  <a:pt x="2495677" y="1663700"/>
                </a:lnTo>
                <a:lnTo>
                  <a:pt x="2511806" y="1638300"/>
                </a:lnTo>
                <a:lnTo>
                  <a:pt x="2519045" y="1638300"/>
                </a:lnTo>
                <a:lnTo>
                  <a:pt x="2537333" y="1600200"/>
                </a:lnTo>
                <a:lnTo>
                  <a:pt x="2550287" y="1562100"/>
                </a:lnTo>
                <a:lnTo>
                  <a:pt x="2557653" y="1524000"/>
                </a:lnTo>
                <a:lnTo>
                  <a:pt x="2559050" y="1485900"/>
                </a:lnTo>
                <a:lnTo>
                  <a:pt x="2559050" y="317500"/>
                </a:lnTo>
                <a:lnTo>
                  <a:pt x="2555875" y="279400"/>
                </a:lnTo>
                <a:lnTo>
                  <a:pt x="2546858" y="241300"/>
                </a:lnTo>
                <a:lnTo>
                  <a:pt x="2532126" y="203200"/>
                </a:lnTo>
                <a:lnTo>
                  <a:pt x="2512441" y="165100"/>
                </a:lnTo>
                <a:lnTo>
                  <a:pt x="2478913" y="127000"/>
                </a:lnTo>
                <a:lnTo>
                  <a:pt x="2459228" y="114300"/>
                </a:lnTo>
                <a:lnTo>
                  <a:pt x="2437892" y="88900"/>
                </a:lnTo>
                <a:close/>
              </a:path>
              <a:path w="2603500" h="1803400">
                <a:moveTo>
                  <a:pt x="205612" y="76200"/>
                </a:moveTo>
                <a:lnTo>
                  <a:pt x="188595" y="76200"/>
                </a:lnTo>
                <a:lnTo>
                  <a:pt x="177164" y="88900"/>
                </a:lnTo>
                <a:lnTo>
                  <a:pt x="194056" y="88900"/>
                </a:lnTo>
                <a:lnTo>
                  <a:pt x="205612" y="76200"/>
                </a:lnTo>
                <a:close/>
              </a:path>
              <a:path w="2603500" h="1803400">
                <a:moveTo>
                  <a:pt x="2415032" y="76200"/>
                </a:moveTo>
                <a:lnTo>
                  <a:pt x="2398649" y="76200"/>
                </a:lnTo>
                <a:lnTo>
                  <a:pt x="2410079" y="88900"/>
                </a:lnTo>
                <a:lnTo>
                  <a:pt x="2426589" y="88900"/>
                </a:lnTo>
                <a:lnTo>
                  <a:pt x="2415032" y="76200"/>
                </a:lnTo>
                <a:close/>
              </a:path>
              <a:path w="2603500" h="1803400">
                <a:moveTo>
                  <a:pt x="241553" y="63500"/>
                </a:moveTo>
                <a:lnTo>
                  <a:pt x="212851" y="63500"/>
                </a:lnTo>
                <a:lnTo>
                  <a:pt x="200660" y="76200"/>
                </a:lnTo>
                <a:lnTo>
                  <a:pt x="229362" y="76200"/>
                </a:lnTo>
                <a:lnTo>
                  <a:pt x="241553" y="63500"/>
                </a:lnTo>
                <a:close/>
              </a:path>
              <a:path w="2603500" h="1803400">
                <a:moveTo>
                  <a:pt x="2391029" y="63500"/>
                </a:moveTo>
                <a:lnTo>
                  <a:pt x="2362835" y="63500"/>
                </a:lnTo>
                <a:lnTo>
                  <a:pt x="2374900" y="76200"/>
                </a:lnTo>
                <a:lnTo>
                  <a:pt x="2403221" y="76200"/>
                </a:lnTo>
                <a:lnTo>
                  <a:pt x="2391029" y="63500"/>
                </a:lnTo>
                <a:close/>
              </a:path>
              <a:path w="2603500" h="1803400">
                <a:moveTo>
                  <a:pt x="293243" y="50800"/>
                </a:moveTo>
                <a:lnTo>
                  <a:pt x="238125" y="50800"/>
                </a:lnTo>
                <a:lnTo>
                  <a:pt x="225298" y="63500"/>
                </a:lnTo>
                <a:lnTo>
                  <a:pt x="280162" y="63500"/>
                </a:lnTo>
                <a:lnTo>
                  <a:pt x="293243" y="50800"/>
                </a:lnTo>
                <a:close/>
              </a:path>
              <a:path w="2603500" h="1803400">
                <a:moveTo>
                  <a:pt x="2352548" y="50800"/>
                </a:moveTo>
                <a:lnTo>
                  <a:pt x="2311019" y="50800"/>
                </a:lnTo>
                <a:lnTo>
                  <a:pt x="2324354" y="63500"/>
                </a:lnTo>
                <a:lnTo>
                  <a:pt x="2365756" y="63500"/>
                </a:lnTo>
                <a:lnTo>
                  <a:pt x="2352548" y="50800"/>
                </a:lnTo>
                <a:close/>
              </a:path>
              <a:path w="2603500" h="1803400">
                <a:moveTo>
                  <a:pt x="248285" y="38100"/>
                </a:moveTo>
                <a:lnTo>
                  <a:pt x="167005" y="38100"/>
                </a:lnTo>
                <a:lnTo>
                  <a:pt x="153288" y="50800"/>
                </a:lnTo>
                <a:lnTo>
                  <a:pt x="234569" y="50800"/>
                </a:lnTo>
                <a:lnTo>
                  <a:pt x="248285" y="38100"/>
                </a:lnTo>
                <a:close/>
              </a:path>
              <a:path w="2603500" h="1803400">
                <a:moveTo>
                  <a:pt x="2435098" y="38100"/>
                </a:moveTo>
                <a:lnTo>
                  <a:pt x="2355088" y="38100"/>
                </a:lnTo>
                <a:lnTo>
                  <a:pt x="2368677" y="50800"/>
                </a:lnTo>
                <a:lnTo>
                  <a:pt x="2448560" y="50800"/>
                </a:lnTo>
                <a:lnTo>
                  <a:pt x="2435098" y="38100"/>
                </a:lnTo>
                <a:close/>
              </a:path>
              <a:path w="2603500" h="1803400">
                <a:moveTo>
                  <a:pt x="2407031" y="25400"/>
                </a:moveTo>
                <a:lnTo>
                  <a:pt x="194690" y="25400"/>
                </a:lnTo>
                <a:lnTo>
                  <a:pt x="180467" y="38100"/>
                </a:lnTo>
                <a:lnTo>
                  <a:pt x="2421382" y="38100"/>
                </a:lnTo>
                <a:lnTo>
                  <a:pt x="2407031" y="25400"/>
                </a:lnTo>
                <a:close/>
              </a:path>
              <a:path w="2603500" h="1803400">
                <a:moveTo>
                  <a:pt x="2377567" y="12700"/>
                </a:moveTo>
                <a:lnTo>
                  <a:pt x="224155" y="12700"/>
                </a:lnTo>
                <a:lnTo>
                  <a:pt x="209169" y="25400"/>
                </a:lnTo>
                <a:lnTo>
                  <a:pt x="2392553" y="25400"/>
                </a:lnTo>
                <a:lnTo>
                  <a:pt x="2377567" y="12700"/>
                </a:lnTo>
                <a:close/>
              </a:path>
              <a:path w="2603500" h="1803400">
                <a:moveTo>
                  <a:pt x="2331085" y="0"/>
                </a:moveTo>
                <a:lnTo>
                  <a:pt x="270383" y="0"/>
                </a:lnTo>
                <a:lnTo>
                  <a:pt x="254762" y="12700"/>
                </a:lnTo>
                <a:lnTo>
                  <a:pt x="2346960" y="12700"/>
                </a:lnTo>
                <a:lnTo>
                  <a:pt x="2331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63161" y="4499864"/>
            <a:ext cx="1478915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11150" marR="5080" indent="-299085">
              <a:lnSpc>
                <a:spcPts val="2039"/>
              </a:lnSpc>
              <a:spcBef>
                <a:spcPts val="470"/>
              </a:spcBef>
            </a:pPr>
            <a:r>
              <a:rPr sz="2000" dirty="0">
                <a:latin typeface="Georgia"/>
                <a:cs typeface="Georgia"/>
              </a:rPr>
              <a:t>Jatiyo</a:t>
            </a:r>
            <a:r>
              <a:rPr sz="2000" spc="-8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Smriti  Soudho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7920" y="3351276"/>
            <a:ext cx="2546604" cy="1754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90488" y="3329432"/>
            <a:ext cx="2601595" cy="1803400"/>
          </a:xfrm>
          <a:custGeom>
            <a:avLst/>
            <a:gdLst/>
            <a:ahLst/>
            <a:cxnLst/>
            <a:rect l="l" t="t" r="r" b="b"/>
            <a:pathLst>
              <a:path w="2601595" h="1803400">
                <a:moveTo>
                  <a:pt x="2377313" y="1790700"/>
                </a:moveTo>
                <a:lnTo>
                  <a:pt x="225425" y="1790700"/>
                </a:lnTo>
                <a:lnTo>
                  <a:pt x="240537" y="1803400"/>
                </a:lnTo>
                <a:lnTo>
                  <a:pt x="2362200" y="1803400"/>
                </a:lnTo>
                <a:lnTo>
                  <a:pt x="2377313" y="1790700"/>
                </a:lnTo>
                <a:close/>
              </a:path>
              <a:path w="2601595" h="1803400">
                <a:moveTo>
                  <a:pt x="261874" y="1765300"/>
                </a:moveTo>
                <a:lnTo>
                  <a:pt x="168021" y="1765300"/>
                </a:lnTo>
                <a:lnTo>
                  <a:pt x="181737" y="1778000"/>
                </a:lnTo>
                <a:lnTo>
                  <a:pt x="195961" y="1790700"/>
                </a:lnTo>
                <a:lnTo>
                  <a:pt x="2392298" y="1790700"/>
                </a:lnTo>
                <a:lnTo>
                  <a:pt x="2406777" y="1778000"/>
                </a:lnTo>
                <a:lnTo>
                  <a:pt x="276098" y="1778000"/>
                </a:lnTo>
                <a:lnTo>
                  <a:pt x="261874" y="1765300"/>
                </a:lnTo>
                <a:close/>
              </a:path>
              <a:path w="2601595" h="1803400">
                <a:moveTo>
                  <a:pt x="2434716" y="1765300"/>
                </a:moveTo>
                <a:lnTo>
                  <a:pt x="2339340" y="1765300"/>
                </a:lnTo>
                <a:lnTo>
                  <a:pt x="2325242" y="1778000"/>
                </a:lnTo>
                <a:lnTo>
                  <a:pt x="2420873" y="1778000"/>
                </a:lnTo>
                <a:lnTo>
                  <a:pt x="2434716" y="1765300"/>
                </a:lnTo>
                <a:close/>
              </a:path>
              <a:path w="2601595" h="1803400">
                <a:moveTo>
                  <a:pt x="208279" y="50800"/>
                </a:moveTo>
                <a:lnTo>
                  <a:pt x="139953" y="50800"/>
                </a:lnTo>
                <a:lnTo>
                  <a:pt x="115442" y="76200"/>
                </a:lnTo>
                <a:lnTo>
                  <a:pt x="92710" y="101600"/>
                </a:lnTo>
                <a:lnTo>
                  <a:pt x="72262" y="114300"/>
                </a:lnTo>
                <a:lnTo>
                  <a:pt x="45974" y="152400"/>
                </a:lnTo>
                <a:lnTo>
                  <a:pt x="24891" y="190500"/>
                </a:lnTo>
                <a:lnTo>
                  <a:pt x="19176" y="215900"/>
                </a:lnTo>
                <a:lnTo>
                  <a:pt x="14224" y="228600"/>
                </a:lnTo>
                <a:lnTo>
                  <a:pt x="10033" y="241300"/>
                </a:lnTo>
                <a:lnTo>
                  <a:pt x="6350" y="254000"/>
                </a:lnTo>
                <a:lnTo>
                  <a:pt x="3556" y="266700"/>
                </a:lnTo>
                <a:lnTo>
                  <a:pt x="1650" y="292100"/>
                </a:lnTo>
                <a:lnTo>
                  <a:pt x="381" y="304800"/>
                </a:lnTo>
                <a:lnTo>
                  <a:pt x="0" y="317500"/>
                </a:lnTo>
                <a:lnTo>
                  <a:pt x="0" y="1485900"/>
                </a:lnTo>
                <a:lnTo>
                  <a:pt x="508" y="1511300"/>
                </a:lnTo>
                <a:lnTo>
                  <a:pt x="1777" y="1524000"/>
                </a:lnTo>
                <a:lnTo>
                  <a:pt x="3810" y="1536700"/>
                </a:lnTo>
                <a:lnTo>
                  <a:pt x="6603" y="1549400"/>
                </a:lnTo>
                <a:lnTo>
                  <a:pt x="10287" y="1574800"/>
                </a:lnTo>
                <a:lnTo>
                  <a:pt x="25400" y="1612900"/>
                </a:lnTo>
                <a:lnTo>
                  <a:pt x="46609" y="1651000"/>
                </a:lnTo>
                <a:lnTo>
                  <a:pt x="73913" y="1689100"/>
                </a:lnTo>
                <a:lnTo>
                  <a:pt x="117475" y="1739900"/>
                </a:lnTo>
                <a:lnTo>
                  <a:pt x="141477" y="1752600"/>
                </a:lnTo>
                <a:lnTo>
                  <a:pt x="154559" y="1765300"/>
                </a:lnTo>
                <a:lnTo>
                  <a:pt x="221107" y="1765300"/>
                </a:lnTo>
                <a:lnTo>
                  <a:pt x="208025" y="1752600"/>
                </a:lnTo>
                <a:lnTo>
                  <a:pt x="195325" y="1752600"/>
                </a:lnTo>
                <a:lnTo>
                  <a:pt x="183007" y="1739900"/>
                </a:lnTo>
                <a:lnTo>
                  <a:pt x="170941" y="1739900"/>
                </a:lnTo>
                <a:lnTo>
                  <a:pt x="159385" y="1727200"/>
                </a:lnTo>
                <a:lnTo>
                  <a:pt x="137160" y="1714500"/>
                </a:lnTo>
                <a:lnTo>
                  <a:pt x="116712" y="1689100"/>
                </a:lnTo>
                <a:lnTo>
                  <a:pt x="98298" y="1676400"/>
                </a:lnTo>
                <a:lnTo>
                  <a:pt x="81787" y="1651000"/>
                </a:lnTo>
                <a:lnTo>
                  <a:pt x="61213" y="1612900"/>
                </a:lnTo>
                <a:lnTo>
                  <a:pt x="45720" y="1574800"/>
                </a:lnTo>
                <a:lnTo>
                  <a:pt x="36195" y="1536700"/>
                </a:lnTo>
                <a:lnTo>
                  <a:pt x="33274" y="1498600"/>
                </a:lnTo>
                <a:lnTo>
                  <a:pt x="32892" y="1485900"/>
                </a:lnTo>
                <a:lnTo>
                  <a:pt x="32892" y="317500"/>
                </a:lnTo>
                <a:lnTo>
                  <a:pt x="36195" y="279400"/>
                </a:lnTo>
                <a:lnTo>
                  <a:pt x="45847" y="241300"/>
                </a:lnTo>
                <a:lnTo>
                  <a:pt x="50291" y="215900"/>
                </a:lnTo>
                <a:lnTo>
                  <a:pt x="55499" y="203200"/>
                </a:lnTo>
                <a:lnTo>
                  <a:pt x="61340" y="190500"/>
                </a:lnTo>
                <a:lnTo>
                  <a:pt x="67690" y="177800"/>
                </a:lnTo>
                <a:lnTo>
                  <a:pt x="74549" y="177800"/>
                </a:lnTo>
                <a:lnTo>
                  <a:pt x="81914" y="165100"/>
                </a:lnTo>
                <a:lnTo>
                  <a:pt x="98551" y="139700"/>
                </a:lnTo>
                <a:lnTo>
                  <a:pt x="117094" y="114300"/>
                </a:lnTo>
                <a:lnTo>
                  <a:pt x="137540" y="101600"/>
                </a:lnTo>
                <a:lnTo>
                  <a:pt x="159638" y="88900"/>
                </a:lnTo>
                <a:lnTo>
                  <a:pt x="171196" y="76200"/>
                </a:lnTo>
                <a:lnTo>
                  <a:pt x="183261" y="63500"/>
                </a:lnTo>
                <a:lnTo>
                  <a:pt x="195579" y="63500"/>
                </a:lnTo>
                <a:lnTo>
                  <a:pt x="208279" y="50800"/>
                </a:lnTo>
                <a:close/>
              </a:path>
              <a:path w="2601595" h="1803400">
                <a:moveTo>
                  <a:pt x="2350262" y="1752600"/>
                </a:moveTo>
                <a:lnTo>
                  <a:pt x="250571" y="1752600"/>
                </a:lnTo>
                <a:lnTo>
                  <a:pt x="263778" y="1765300"/>
                </a:lnTo>
                <a:lnTo>
                  <a:pt x="2336927" y="1765300"/>
                </a:lnTo>
                <a:lnTo>
                  <a:pt x="2350262" y="1752600"/>
                </a:lnTo>
                <a:close/>
              </a:path>
              <a:path w="2601595" h="1803400">
                <a:moveTo>
                  <a:pt x="2459863" y="50800"/>
                </a:moveTo>
                <a:lnTo>
                  <a:pt x="2393568" y="50800"/>
                </a:lnTo>
                <a:lnTo>
                  <a:pt x="2406268" y="63500"/>
                </a:lnTo>
                <a:lnTo>
                  <a:pt x="2418588" y="63500"/>
                </a:lnTo>
                <a:lnTo>
                  <a:pt x="2430526" y="76200"/>
                </a:lnTo>
                <a:lnTo>
                  <a:pt x="2442210" y="88900"/>
                </a:lnTo>
                <a:lnTo>
                  <a:pt x="2464308" y="101600"/>
                </a:lnTo>
                <a:lnTo>
                  <a:pt x="2484755" y="114300"/>
                </a:lnTo>
                <a:lnTo>
                  <a:pt x="2503169" y="139700"/>
                </a:lnTo>
                <a:lnTo>
                  <a:pt x="2519680" y="165100"/>
                </a:lnTo>
                <a:lnTo>
                  <a:pt x="2527172" y="177800"/>
                </a:lnTo>
                <a:lnTo>
                  <a:pt x="2533904" y="177800"/>
                </a:lnTo>
                <a:lnTo>
                  <a:pt x="2540254" y="190500"/>
                </a:lnTo>
                <a:lnTo>
                  <a:pt x="2546095" y="203200"/>
                </a:lnTo>
                <a:lnTo>
                  <a:pt x="2551176" y="215900"/>
                </a:lnTo>
                <a:lnTo>
                  <a:pt x="2555747" y="241300"/>
                </a:lnTo>
                <a:lnTo>
                  <a:pt x="2559558" y="254000"/>
                </a:lnTo>
                <a:lnTo>
                  <a:pt x="2567051" y="292100"/>
                </a:lnTo>
                <a:lnTo>
                  <a:pt x="2568575" y="317500"/>
                </a:lnTo>
                <a:lnTo>
                  <a:pt x="2568575" y="1485900"/>
                </a:lnTo>
                <a:lnTo>
                  <a:pt x="2567051" y="1524000"/>
                </a:lnTo>
                <a:lnTo>
                  <a:pt x="2559431" y="1562100"/>
                </a:lnTo>
                <a:lnTo>
                  <a:pt x="2545968" y="1600200"/>
                </a:lnTo>
                <a:lnTo>
                  <a:pt x="2527045" y="1638300"/>
                </a:lnTo>
                <a:lnTo>
                  <a:pt x="2502916" y="1676400"/>
                </a:lnTo>
                <a:lnTo>
                  <a:pt x="2484373" y="1689100"/>
                </a:lnTo>
                <a:lnTo>
                  <a:pt x="2463927" y="1714500"/>
                </a:lnTo>
                <a:lnTo>
                  <a:pt x="2441829" y="1727200"/>
                </a:lnTo>
                <a:lnTo>
                  <a:pt x="2430271" y="1739900"/>
                </a:lnTo>
                <a:lnTo>
                  <a:pt x="2418334" y="1739900"/>
                </a:lnTo>
                <a:lnTo>
                  <a:pt x="2405888" y="1752600"/>
                </a:lnTo>
                <a:lnTo>
                  <a:pt x="2393188" y="1752600"/>
                </a:lnTo>
                <a:lnTo>
                  <a:pt x="2380234" y="1765300"/>
                </a:lnTo>
                <a:lnTo>
                  <a:pt x="2448052" y="1765300"/>
                </a:lnTo>
                <a:lnTo>
                  <a:pt x="2461641" y="1752600"/>
                </a:lnTo>
                <a:lnTo>
                  <a:pt x="2486025" y="1739900"/>
                </a:lnTo>
                <a:lnTo>
                  <a:pt x="2529205" y="1689100"/>
                </a:lnTo>
                <a:lnTo>
                  <a:pt x="2555493" y="1651000"/>
                </a:lnTo>
                <a:lnTo>
                  <a:pt x="2576576" y="1612900"/>
                </a:lnTo>
                <a:lnTo>
                  <a:pt x="2591435" y="1574800"/>
                </a:lnTo>
                <a:lnTo>
                  <a:pt x="2595117" y="1549400"/>
                </a:lnTo>
                <a:lnTo>
                  <a:pt x="2597912" y="1536700"/>
                </a:lnTo>
                <a:lnTo>
                  <a:pt x="2599816" y="1524000"/>
                </a:lnTo>
                <a:lnTo>
                  <a:pt x="2601087" y="1511300"/>
                </a:lnTo>
                <a:lnTo>
                  <a:pt x="2601467" y="1485900"/>
                </a:lnTo>
                <a:lnTo>
                  <a:pt x="2601467" y="317500"/>
                </a:lnTo>
                <a:lnTo>
                  <a:pt x="2600960" y="304800"/>
                </a:lnTo>
                <a:lnTo>
                  <a:pt x="2599690" y="292100"/>
                </a:lnTo>
                <a:lnTo>
                  <a:pt x="2597658" y="266700"/>
                </a:lnTo>
                <a:lnTo>
                  <a:pt x="2594737" y="254000"/>
                </a:lnTo>
                <a:lnTo>
                  <a:pt x="2591181" y="241300"/>
                </a:lnTo>
                <a:lnTo>
                  <a:pt x="2586863" y="228600"/>
                </a:lnTo>
                <a:lnTo>
                  <a:pt x="2581783" y="215900"/>
                </a:lnTo>
                <a:lnTo>
                  <a:pt x="2576067" y="190500"/>
                </a:lnTo>
                <a:lnTo>
                  <a:pt x="2554732" y="152400"/>
                </a:lnTo>
                <a:lnTo>
                  <a:pt x="2527554" y="114300"/>
                </a:lnTo>
                <a:lnTo>
                  <a:pt x="2484119" y="76200"/>
                </a:lnTo>
                <a:lnTo>
                  <a:pt x="2459863" y="50800"/>
                </a:lnTo>
                <a:close/>
              </a:path>
              <a:path w="2601595" h="1803400">
                <a:moveTo>
                  <a:pt x="240284" y="1739900"/>
                </a:moveTo>
                <a:lnTo>
                  <a:pt x="212089" y="1739900"/>
                </a:lnTo>
                <a:lnTo>
                  <a:pt x="224662" y="1752600"/>
                </a:lnTo>
                <a:lnTo>
                  <a:pt x="253111" y="1752600"/>
                </a:lnTo>
                <a:lnTo>
                  <a:pt x="240284" y="1739900"/>
                </a:lnTo>
                <a:close/>
              </a:path>
              <a:path w="2601595" h="1803400">
                <a:moveTo>
                  <a:pt x="2388616" y="1739900"/>
                </a:moveTo>
                <a:lnTo>
                  <a:pt x="2359914" y="1739900"/>
                </a:lnTo>
                <a:lnTo>
                  <a:pt x="2347341" y="1752600"/>
                </a:lnTo>
                <a:lnTo>
                  <a:pt x="2376169" y="1752600"/>
                </a:lnTo>
                <a:lnTo>
                  <a:pt x="2388616" y="1739900"/>
                </a:lnTo>
                <a:close/>
              </a:path>
              <a:path w="2601595" h="1803400">
                <a:moveTo>
                  <a:pt x="204470" y="1727200"/>
                </a:moveTo>
                <a:lnTo>
                  <a:pt x="187960" y="1727200"/>
                </a:lnTo>
                <a:lnTo>
                  <a:pt x="199898" y="1739900"/>
                </a:lnTo>
                <a:lnTo>
                  <a:pt x="216026" y="1739900"/>
                </a:lnTo>
                <a:lnTo>
                  <a:pt x="204470" y="1727200"/>
                </a:lnTo>
                <a:close/>
              </a:path>
              <a:path w="2601595" h="1803400">
                <a:moveTo>
                  <a:pt x="2412872" y="1727200"/>
                </a:moveTo>
                <a:lnTo>
                  <a:pt x="2395855" y="1727200"/>
                </a:lnTo>
                <a:lnTo>
                  <a:pt x="2384043" y="1739900"/>
                </a:lnTo>
                <a:lnTo>
                  <a:pt x="2400935" y="1739900"/>
                </a:lnTo>
                <a:lnTo>
                  <a:pt x="2412872" y="1727200"/>
                </a:lnTo>
                <a:close/>
              </a:path>
              <a:path w="2601595" h="1803400">
                <a:moveTo>
                  <a:pt x="183134" y="88900"/>
                </a:moveTo>
                <a:lnTo>
                  <a:pt x="166242" y="88900"/>
                </a:lnTo>
                <a:lnTo>
                  <a:pt x="144907" y="101600"/>
                </a:lnTo>
                <a:lnTo>
                  <a:pt x="125222" y="127000"/>
                </a:lnTo>
                <a:lnTo>
                  <a:pt x="107441" y="139700"/>
                </a:lnTo>
                <a:lnTo>
                  <a:pt x="84074" y="177800"/>
                </a:lnTo>
                <a:lnTo>
                  <a:pt x="65659" y="215900"/>
                </a:lnTo>
                <a:lnTo>
                  <a:pt x="52704" y="254000"/>
                </a:lnTo>
                <a:lnTo>
                  <a:pt x="45338" y="292100"/>
                </a:lnTo>
                <a:lnTo>
                  <a:pt x="43941" y="317500"/>
                </a:lnTo>
                <a:lnTo>
                  <a:pt x="43941" y="1485900"/>
                </a:lnTo>
                <a:lnTo>
                  <a:pt x="45338" y="1524000"/>
                </a:lnTo>
                <a:lnTo>
                  <a:pt x="52324" y="1562100"/>
                </a:lnTo>
                <a:lnTo>
                  <a:pt x="65404" y="1600200"/>
                </a:lnTo>
                <a:lnTo>
                  <a:pt x="83565" y="1638300"/>
                </a:lnTo>
                <a:lnTo>
                  <a:pt x="90550" y="1638300"/>
                </a:lnTo>
                <a:lnTo>
                  <a:pt x="106425" y="1663700"/>
                </a:lnTo>
                <a:lnTo>
                  <a:pt x="124078" y="1689100"/>
                </a:lnTo>
                <a:lnTo>
                  <a:pt x="143637" y="1701800"/>
                </a:lnTo>
                <a:lnTo>
                  <a:pt x="165353" y="1714500"/>
                </a:lnTo>
                <a:lnTo>
                  <a:pt x="176402" y="1727200"/>
                </a:lnTo>
                <a:lnTo>
                  <a:pt x="192912" y="1727200"/>
                </a:lnTo>
                <a:lnTo>
                  <a:pt x="181863" y="1714500"/>
                </a:lnTo>
                <a:lnTo>
                  <a:pt x="171323" y="1714500"/>
                </a:lnTo>
                <a:lnTo>
                  <a:pt x="150240" y="1689100"/>
                </a:lnTo>
                <a:lnTo>
                  <a:pt x="114553" y="1663700"/>
                </a:lnTo>
                <a:lnTo>
                  <a:pt x="92837" y="1625600"/>
                </a:lnTo>
                <a:lnTo>
                  <a:pt x="75311" y="1587500"/>
                </a:lnTo>
                <a:lnTo>
                  <a:pt x="62864" y="1549400"/>
                </a:lnTo>
                <a:lnTo>
                  <a:pt x="56134" y="1511300"/>
                </a:lnTo>
                <a:lnTo>
                  <a:pt x="54863" y="1485900"/>
                </a:lnTo>
                <a:lnTo>
                  <a:pt x="54863" y="317500"/>
                </a:lnTo>
                <a:lnTo>
                  <a:pt x="58038" y="279400"/>
                </a:lnTo>
                <a:lnTo>
                  <a:pt x="66928" y="241300"/>
                </a:lnTo>
                <a:lnTo>
                  <a:pt x="81279" y="203200"/>
                </a:lnTo>
                <a:lnTo>
                  <a:pt x="93599" y="177800"/>
                </a:lnTo>
                <a:lnTo>
                  <a:pt x="100457" y="177800"/>
                </a:lnTo>
                <a:lnTo>
                  <a:pt x="116204" y="152400"/>
                </a:lnTo>
                <a:lnTo>
                  <a:pt x="133350" y="127000"/>
                </a:lnTo>
                <a:lnTo>
                  <a:pt x="152273" y="114300"/>
                </a:lnTo>
                <a:lnTo>
                  <a:pt x="172847" y="101600"/>
                </a:lnTo>
                <a:lnTo>
                  <a:pt x="183134" y="88900"/>
                </a:lnTo>
                <a:close/>
              </a:path>
              <a:path w="2601595" h="1803400">
                <a:moveTo>
                  <a:pt x="2436367" y="88900"/>
                </a:moveTo>
                <a:lnTo>
                  <a:pt x="2419477" y="88900"/>
                </a:lnTo>
                <a:lnTo>
                  <a:pt x="2430526" y="101600"/>
                </a:lnTo>
                <a:lnTo>
                  <a:pt x="2451227" y="114300"/>
                </a:lnTo>
                <a:lnTo>
                  <a:pt x="2470022" y="139700"/>
                </a:lnTo>
                <a:lnTo>
                  <a:pt x="2486914" y="152400"/>
                </a:lnTo>
                <a:lnTo>
                  <a:pt x="2502154" y="177800"/>
                </a:lnTo>
                <a:lnTo>
                  <a:pt x="2508631" y="177800"/>
                </a:lnTo>
                <a:lnTo>
                  <a:pt x="2526157" y="215900"/>
                </a:lnTo>
                <a:lnTo>
                  <a:pt x="2538348" y="254000"/>
                </a:lnTo>
                <a:lnTo>
                  <a:pt x="2545334" y="292100"/>
                </a:lnTo>
                <a:lnTo>
                  <a:pt x="2546604" y="317500"/>
                </a:lnTo>
                <a:lnTo>
                  <a:pt x="2546604" y="1485900"/>
                </a:lnTo>
                <a:lnTo>
                  <a:pt x="2545207" y="1524000"/>
                </a:lnTo>
                <a:lnTo>
                  <a:pt x="2538094" y="1562100"/>
                </a:lnTo>
                <a:lnTo>
                  <a:pt x="2530347" y="1587500"/>
                </a:lnTo>
                <a:lnTo>
                  <a:pt x="2525521" y="1587500"/>
                </a:lnTo>
                <a:lnTo>
                  <a:pt x="2520188" y="1600200"/>
                </a:lnTo>
                <a:lnTo>
                  <a:pt x="2501011" y="1638300"/>
                </a:lnTo>
                <a:lnTo>
                  <a:pt x="2468117" y="1676400"/>
                </a:lnTo>
                <a:lnTo>
                  <a:pt x="2449194" y="1689100"/>
                </a:lnTo>
                <a:lnTo>
                  <a:pt x="2428747" y="1714500"/>
                </a:lnTo>
                <a:lnTo>
                  <a:pt x="2418461" y="1714500"/>
                </a:lnTo>
                <a:lnTo>
                  <a:pt x="2407412" y="1727200"/>
                </a:lnTo>
                <a:lnTo>
                  <a:pt x="2424430" y="1727200"/>
                </a:lnTo>
                <a:lnTo>
                  <a:pt x="2435225" y="1714500"/>
                </a:lnTo>
                <a:lnTo>
                  <a:pt x="2456561" y="1701800"/>
                </a:lnTo>
                <a:lnTo>
                  <a:pt x="2476245" y="1689100"/>
                </a:lnTo>
                <a:lnTo>
                  <a:pt x="2494153" y="1663700"/>
                </a:lnTo>
                <a:lnTo>
                  <a:pt x="2510282" y="1638300"/>
                </a:lnTo>
                <a:lnTo>
                  <a:pt x="2517520" y="1638300"/>
                </a:lnTo>
                <a:lnTo>
                  <a:pt x="2535809" y="1600200"/>
                </a:lnTo>
                <a:lnTo>
                  <a:pt x="2548763" y="1562100"/>
                </a:lnTo>
                <a:lnTo>
                  <a:pt x="2556129" y="1524000"/>
                </a:lnTo>
                <a:lnTo>
                  <a:pt x="2557526" y="1485900"/>
                </a:lnTo>
                <a:lnTo>
                  <a:pt x="2557526" y="317500"/>
                </a:lnTo>
                <a:lnTo>
                  <a:pt x="2554351" y="279400"/>
                </a:lnTo>
                <a:lnTo>
                  <a:pt x="2545334" y="241300"/>
                </a:lnTo>
                <a:lnTo>
                  <a:pt x="2530602" y="203200"/>
                </a:lnTo>
                <a:lnTo>
                  <a:pt x="2510916" y="165100"/>
                </a:lnTo>
                <a:lnTo>
                  <a:pt x="2477389" y="127000"/>
                </a:lnTo>
                <a:lnTo>
                  <a:pt x="2457704" y="114300"/>
                </a:lnTo>
                <a:lnTo>
                  <a:pt x="2436367" y="88900"/>
                </a:lnTo>
                <a:close/>
              </a:path>
              <a:path w="2601595" h="1803400">
                <a:moveTo>
                  <a:pt x="205612" y="76200"/>
                </a:moveTo>
                <a:lnTo>
                  <a:pt x="188595" y="76200"/>
                </a:lnTo>
                <a:lnTo>
                  <a:pt x="177164" y="88900"/>
                </a:lnTo>
                <a:lnTo>
                  <a:pt x="194056" y="88900"/>
                </a:lnTo>
                <a:lnTo>
                  <a:pt x="205612" y="76200"/>
                </a:lnTo>
                <a:close/>
              </a:path>
              <a:path w="2601595" h="1803400">
                <a:moveTo>
                  <a:pt x="2413508" y="76200"/>
                </a:moveTo>
                <a:lnTo>
                  <a:pt x="2397125" y="76200"/>
                </a:lnTo>
                <a:lnTo>
                  <a:pt x="2408555" y="88900"/>
                </a:lnTo>
                <a:lnTo>
                  <a:pt x="2425065" y="88900"/>
                </a:lnTo>
                <a:lnTo>
                  <a:pt x="2413508" y="76200"/>
                </a:lnTo>
                <a:close/>
              </a:path>
              <a:path w="2601595" h="1803400">
                <a:moveTo>
                  <a:pt x="241553" y="63500"/>
                </a:moveTo>
                <a:lnTo>
                  <a:pt x="212851" y="63500"/>
                </a:lnTo>
                <a:lnTo>
                  <a:pt x="200660" y="76200"/>
                </a:lnTo>
                <a:lnTo>
                  <a:pt x="229362" y="76200"/>
                </a:lnTo>
                <a:lnTo>
                  <a:pt x="241553" y="63500"/>
                </a:lnTo>
                <a:close/>
              </a:path>
              <a:path w="2601595" h="1803400">
                <a:moveTo>
                  <a:pt x="2389505" y="63500"/>
                </a:moveTo>
                <a:lnTo>
                  <a:pt x="2361311" y="63500"/>
                </a:lnTo>
                <a:lnTo>
                  <a:pt x="2373376" y="76200"/>
                </a:lnTo>
                <a:lnTo>
                  <a:pt x="2401696" y="76200"/>
                </a:lnTo>
                <a:lnTo>
                  <a:pt x="2389505" y="63500"/>
                </a:lnTo>
                <a:close/>
              </a:path>
              <a:path w="2601595" h="1803400">
                <a:moveTo>
                  <a:pt x="293242" y="50800"/>
                </a:moveTo>
                <a:lnTo>
                  <a:pt x="238125" y="50800"/>
                </a:lnTo>
                <a:lnTo>
                  <a:pt x="225298" y="63500"/>
                </a:lnTo>
                <a:lnTo>
                  <a:pt x="280162" y="63500"/>
                </a:lnTo>
                <a:lnTo>
                  <a:pt x="293242" y="50800"/>
                </a:lnTo>
                <a:close/>
              </a:path>
              <a:path w="2601595" h="1803400">
                <a:moveTo>
                  <a:pt x="2351023" y="50800"/>
                </a:moveTo>
                <a:lnTo>
                  <a:pt x="2309494" y="50800"/>
                </a:lnTo>
                <a:lnTo>
                  <a:pt x="2322830" y="63500"/>
                </a:lnTo>
                <a:lnTo>
                  <a:pt x="2364232" y="63500"/>
                </a:lnTo>
                <a:lnTo>
                  <a:pt x="2351023" y="50800"/>
                </a:lnTo>
                <a:close/>
              </a:path>
              <a:path w="2601595" h="1803400">
                <a:moveTo>
                  <a:pt x="248285" y="38100"/>
                </a:moveTo>
                <a:lnTo>
                  <a:pt x="167004" y="38100"/>
                </a:lnTo>
                <a:lnTo>
                  <a:pt x="153288" y="50800"/>
                </a:lnTo>
                <a:lnTo>
                  <a:pt x="234569" y="50800"/>
                </a:lnTo>
                <a:lnTo>
                  <a:pt x="248285" y="38100"/>
                </a:lnTo>
                <a:close/>
              </a:path>
              <a:path w="2601595" h="1803400">
                <a:moveTo>
                  <a:pt x="2433573" y="38100"/>
                </a:moveTo>
                <a:lnTo>
                  <a:pt x="2353564" y="38100"/>
                </a:lnTo>
                <a:lnTo>
                  <a:pt x="2367153" y="50800"/>
                </a:lnTo>
                <a:lnTo>
                  <a:pt x="2447036" y="50800"/>
                </a:lnTo>
                <a:lnTo>
                  <a:pt x="2433573" y="38100"/>
                </a:lnTo>
                <a:close/>
              </a:path>
              <a:path w="2601595" h="1803400">
                <a:moveTo>
                  <a:pt x="2405507" y="25400"/>
                </a:moveTo>
                <a:lnTo>
                  <a:pt x="194690" y="25400"/>
                </a:lnTo>
                <a:lnTo>
                  <a:pt x="180466" y="38100"/>
                </a:lnTo>
                <a:lnTo>
                  <a:pt x="2419858" y="38100"/>
                </a:lnTo>
                <a:lnTo>
                  <a:pt x="2405507" y="25400"/>
                </a:lnTo>
                <a:close/>
              </a:path>
              <a:path w="2601595" h="1803400">
                <a:moveTo>
                  <a:pt x="2376042" y="12700"/>
                </a:moveTo>
                <a:lnTo>
                  <a:pt x="224154" y="12700"/>
                </a:lnTo>
                <a:lnTo>
                  <a:pt x="209169" y="25400"/>
                </a:lnTo>
                <a:lnTo>
                  <a:pt x="2391029" y="25400"/>
                </a:lnTo>
                <a:lnTo>
                  <a:pt x="2376042" y="12700"/>
                </a:lnTo>
                <a:close/>
              </a:path>
              <a:path w="2601595" h="1803400">
                <a:moveTo>
                  <a:pt x="2329561" y="0"/>
                </a:moveTo>
                <a:lnTo>
                  <a:pt x="270383" y="0"/>
                </a:lnTo>
                <a:lnTo>
                  <a:pt x="254762" y="12700"/>
                </a:lnTo>
                <a:lnTo>
                  <a:pt x="2345436" y="12700"/>
                </a:lnTo>
                <a:lnTo>
                  <a:pt x="2329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577076" y="5185664"/>
            <a:ext cx="17399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eorgia"/>
                <a:cs typeface="Georgia"/>
              </a:rPr>
              <a:t>Shaheed</a:t>
            </a:r>
            <a:r>
              <a:rPr sz="2000" spc="-7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Minar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075" y="301752"/>
            <a:ext cx="8688324" cy="6353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561" y="329945"/>
            <a:ext cx="8531352" cy="6196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561" y="329945"/>
            <a:ext cx="8531860" cy="6196965"/>
          </a:xfrm>
          <a:custGeom>
            <a:avLst/>
            <a:gdLst/>
            <a:ahLst/>
            <a:cxnLst/>
            <a:rect l="l" t="t" r="r" b="b"/>
            <a:pathLst>
              <a:path w="8531860" h="6196965">
                <a:moveTo>
                  <a:pt x="0" y="128904"/>
                </a:moveTo>
                <a:lnTo>
                  <a:pt x="10133" y="78759"/>
                </a:lnTo>
                <a:lnTo>
                  <a:pt x="37769" y="37782"/>
                </a:lnTo>
                <a:lnTo>
                  <a:pt x="78759" y="10140"/>
                </a:lnTo>
                <a:lnTo>
                  <a:pt x="128955" y="0"/>
                </a:lnTo>
                <a:lnTo>
                  <a:pt x="8402447" y="0"/>
                </a:lnTo>
                <a:lnTo>
                  <a:pt x="8452592" y="10140"/>
                </a:lnTo>
                <a:lnTo>
                  <a:pt x="8493569" y="37782"/>
                </a:lnTo>
                <a:lnTo>
                  <a:pt x="8521211" y="78759"/>
                </a:lnTo>
                <a:lnTo>
                  <a:pt x="8531352" y="128904"/>
                </a:lnTo>
                <a:lnTo>
                  <a:pt x="8531352" y="6067628"/>
                </a:lnTo>
                <a:lnTo>
                  <a:pt x="8521211" y="6117824"/>
                </a:lnTo>
                <a:lnTo>
                  <a:pt x="8493569" y="6158814"/>
                </a:lnTo>
                <a:lnTo>
                  <a:pt x="8452592" y="6186450"/>
                </a:lnTo>
                <a:lnTo>
                  <a:pt x="8402447" y="6196583"/>
                </a:lnTo>
                <a:lnTo>
                  <a:pt x="128955" y="6196583"/>
                </a:lnTo>
                <a:lnTo>
                  <a:pt x="78759" y="6186450"/>
                </a:lnTo>
                <a:lnTo>
                  <a:pt x="37769" y="6158814"/>
                </a:lnTo>
                <a:lnTo>
                  <a:pt x="10133" y="6117824"/>
                </a:lnTo>
                <a:lnTo>
                  <a:pt x="0" y="6067628"/>
                </a:lnTo>
                <a:lnTo>
                  <a:pt x="0" y="128904"/>
                </a:lnTo>
                <a:close/>
              </a:path>
            </a:pathLst>
          </a:custGeom>
          <a:ln w="3175">
            <a:solidFill>
              <a:srgbClr val="A3A2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9952" y="528827"/>
            <a:ext cx="2901696" cy="1912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8428" y="528827"/>
            <a:ext cx="2869692" cy="1914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8427" y="3119627"/>
            <a:ext cx="6713220" cy="2676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71041" y="2462911"/>
            <a:ext cx="2239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Georgia"/>
                <a:cs typeface="Georgia"/>
              </a:rPr>
              <a:t>Shabash</a:t>
            </a:r>
            <a:r>
              <a:rPr sz="1800" spc="-3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Bangladesh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267959" y="2462911"/>
            <a:ext cx="21913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00000"/>
                </a:solidFill>
              </a:rPr>
              <a:t>Suhrawardy</a:t>
            </a:r>
            <a:r>
              <a:rPr sz="2000" spc="-35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Udyan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3752850" y="5816295"/>
            <a:ext cx="14852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Georgia"/>
                <a:cs typeface="Georgia"/>
              </a:rPr>
              <a:t>Ahsan</a:t>
            </a:r>
            <a:r>
              <a:rPr sz="2000" spc="-11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Manzil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085" y="480187"/>
            <a:ext cx="24320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E36C09"/>
                </a:solidFill>
              </a:rPr>
              <a:t>Museums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376427" y="1290827"/>
            <a:ext cx="2523744" cy="2447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427" y="4035552"/>
            <a:ext cx="2520696" cy="2459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26485" y="4520565"/>
            <a:ext cx="5402580" cy="161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8845" marR="603885" indent="-17272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79546"/>
                </a:solidFill>
                <a:latin typeface="Georgia"/>
                <a:cs typeface="Georgia"/>
              </a:rPr>
              <a:t>Bangladesh national museum </a:t>
            </a:r>
            <a:r>
              <a:rPr sz="2400" dirty="0">
                <a:solidFill>
                  <a:srgbClr val="F79546"/>
                </a:solidFill>
                <a:latin typeface="Georgia"/>
                <a:cs typeface="Georgia"/>
              </a:rPr>
              <a:t>in  </a:t>
            </a:r>
            <a:r>
              <a:rPr sz="2400" spc="-5" dirty="0">
                <a:solidFill>
                  <a:srgbClr val="F79546"/>
                </a:solidFill>
                <a:latin typeface="Georgia"/>
                <a:cs typeface="Georgia"/>
              </a:rPr>
              <a:t>Dhaka</a:t>
            </a:r>
            <a:endParaRPr sz="2400">
              <a:latin typeface="Georgia"/>
              <a:cs typeface="Georgia"/>
            </a:endParaRPr>
          </a:p>
          <a:p>
            <a:pPr marL="12065" marR="5080" algn="ctr">
              <a:lnSpc>
                <a:spcPct val="100000"/>
              </a:lnSpc>
              <a:spcBef>
                <a:spcPts val="254"/>
              </a:spcBef>
            </a:pPr>
            <a:r>
              <a:rPr sz="1800" dirty="0">
                <a:latin typeface="Georgia"/>
                <a:cs typeface="Georgia"/>
              </a:rPr>
              <a:t>The exhibitions </a:t>
            </a:r>
            <a:r>
              <a:rPr sz="1800" spc="-5" dirty="0">
                <a:latin typeface="Georgia"/>
                <a:cs typeface="Georgia"/>
              </a:rPr>
              <a:t>retrace the history of the country </a:t>
            </a:r>
            <a:r>
              <a:rPr sz="1800" dirty="0">
                <a:latin typeface="Georgia"/>
                <a:cs typeface="Georgia"/>
              </a:rPr>
              <a:t>and  are an </a:t>
            </a:r>
            <a:r>
              <a:rPr sz="1800" spc="-5" dirty="0">
                <a:latin typeface="Georgia"/>
                <a:cs typeface="Georgia"/>
              </a:rPr>
              <a:t>insightful </a:t>
            </a:r>
            <a:r>
              <a:rPr sz="1800" dirty="0">
                <a:latin typeface="Georgia"/>
                <a:cs typeface="Georgia"/>
              </a:rPr>
              <a:t>and </a:t>
            </a:r>
            <a:r>
              <a:rPr sz="1800" spc="-5" dirty="0">
                <a:latin typeface="Georgia"/>
                <a:cs typeface="Georgia"/>
              </a:rPr>
              <a:t>educational tour of ancient  worlds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2414" y="1957958"/>
            <a:ext cx="4651375" cy="88265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210820">
              <a:lnSpc>
                <a:spcPct val="100000"/>
              </a:lnSpc>
              <a:spcBef>
                <a:spcPts val="1075"/>
              </a:spcBef>
            </a:pPr>
            <a:r>
              <a:rPr sz="2400" spc="-5" dirty="0">
                <a:solidFill>
                  <a:srgbClr val="F79546"/>
                </a:solidFill>
                <a:latin typeface="Georgia"/>
                <a:cs typeface="Georgia"/>
              </a:rPr>
              <a:t>Folk </a:t>
            </a:r>
            <a:r>
              <a:rPr sz="2400" dirty="0">
                <a:solidFill>
                  <a:srgbClr val="F79546"/>
                </a:solidFill>
                <a:latin typeface="Georgia"/>
                <a:cs typeface="Georgia"/>
              </a:rPr>
              <a:t>art </a:t>
            </a:r>
            <a:r>
              <a:rPr sz="2400" spc="-5" dirty="0">
                <a:solidFill>
                  <a:srgbClr val="F79546"/>
                </a:solidFill>
                <a:latin typeface="Georgia"/>
                <a:cs typeface="Georgia"/>
              </a:rPr>
              <a:t>museum </a:t>
            </a:r>
            <a:r>
              <a:rPr sz="2400" dirty="0">
                <a:solidFill>
                  <a:srgbClr val="F79546"/>
                </a:solidFill>
                <a:latin typeface="Georgia"/>
                <a:cs typeface="Georgia"/>
              </a:rPr>
              <a:t>in</a:t>
            </a:r>
            <a:r>
              <a:rPr sz="2400" spc="-45" dirty="0">
                <a:solidFill>
                  <a:srgbClr val="F79546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F79546"/>
                </a:solidFill>
                <a:latin typeface="Georgia"/>
                <a:cs typeface="Georgia"/>
              </a:rPr>
              <a:t>Sonargaon</a:t>
            </a:r>
            <a:endParaRPr sz="2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800" spc="-5" dirty="0">
                <a:latin typeface="Georgia"/>
                <a:cs typeface="Georgia"/>
              </a:rPr>
              <a:t>Preserving Bangladeshi traditions </a:t>
            </a:r>
            <a:r>
              <a:rPr sz="1800" dirty="0">
                <a:latin typeface="Georgia"/>
                <a:cs typeface="Georgia"/>
              </a:rPr>
              <a:t>and</a:t>
            </a:r>
            <a:r>
              <a:rPr sz="1800" spc="3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culture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5195"/>
            <a:ext cx="5410200" cy="0"/>
          </a:xfrm>
          <a:custGeom>
            <a:avLst/>
            <a:gdLst/>
            <a:ahLst/>
            <a:cxnLst/>
            <a:rect l="l" t="t" r="r" b="b"/>
            <a:pathLst>
              <a:path w="5410200">
                <a:moveTo>
                  <a:pt x="0" y="0"/>
                </a:moveTo>
                <a:lnTo>
                  <a:pt x="5410200" y="0"/>
                </a:lnTo>
              </a:path>
            </a:pathLst>
          </a:custGeom>
          <a:ln w="51815">
            <a:solidFill>
              <a:srgbClr val="DD8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2476" y="0"/>
            <a:ext cx="1905" cy="311150"/>
          </a:xfrm>
          <a:custGeom>
            <a:avLst/>
            <a:gdLst/>
            <a:ahLst/>
            <a:cxnLst/>
            <a:rect l="l" t="t" r="r" b="b"/>
            <a:pathLst>
              <a:path w="1904" h="311150">
                <a:moveTo>
                  <a:pt x="0" y="310896"/>
                </a:moveTo>
                <a:lnTo>
                  <a:pt x="1524" y="310896"/>
                </a:lnTo>
                <a:lnTo>
                  <a:pt x="1524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775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72371" y="0"/>
            <a:ext cx="12700" cy="311150"/>
          </a:xfrm>
          <a:custGeom>
            <a:avLst/>
            <a:gdLst/>
            <a:ahLst/>
            <a:cxnLst/>
            <a:rect l="l" t="t" r="r" b="b"/>
            <a:pathLst>
              <a:path w="12700" h="311150">
                <a:moveTo>
                  <a:pt x="0" y="310896"/>
                </a:moveTo>
                <a:lnTo>
                  <a:pt x="12192" y="310896"/>
                </a:lnTo>
                <a:lnTo>
                  <a:pt x="12192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775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44940" cy="311150"/>
          </a:xfrm>
          <a:custGeom>
            <a:avLst/>
            <a:gdLst/>
            <a:ahLst/>
            <a:cxnLst/>
            <a:rect l="l" t="t" r="r" b="b"/>
            <a:pathLst>
              <a:path w="9044940" h="311150">
                <a:moveTo>
                  <a:pt x="0" y="310896"/>
                </a:moveTo>
                <a:lnTo>
                  <a:pt x="9044940" y="310896"/>
                </a:lnTo>
                <a:lnTo>
                  <a:pt x="9044940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775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2476" y="307847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4" h="91439">
                <a:moveTo>
                  <a:pt x="0" y="91439"/>
                </a:moveTo>
                <a:lnTo>
                  <a:pt x="1524" y="91439"/>
                </a:lnTo>
                <a:lnTo>
                  <a:pt x="1524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2371" y="307847"/>
            <a:ext cx="12700" cy="91440"/>
          </a:xfrm>
          <a:custGeom>
            <a:avLst/>
            <a:gdLst/>
            <a:ahLst/>
            <a:cxnLst/>
            <a:rect l="l" t="t" r="r" b="b"/>
            <a:pathLst>
              <a:path w="12700" h="91439">
                <a:moveTo>
                  <a:pt x="0" y="91439"/>
                </a:moveTo>
                <a:lnTo>
                  <a:pt x="12192" y="91439"/>
                </a:lnTo>
                <a:lnTo>
                  <a:pt x="12192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07847"/>
            <a:ext cx="9044940" cy="91440"/>
          </a:xfrm>
          <a:custGeom>
            <a:avLst/>
            <a:gdLst/>
            <a:ahLst/>
            <a:cxnLst/>
            <a:rect l="l" t="t" r="r" b="b"/>
            <a:pathLst>
              <a:path w="9044940" h="91439">
                <a:moveTo>
                  <a:pt x="0" y="91439"/>
                </a:moveTo>
                <a:lnTo>
                  <a:pt x="9044940" y="91439"/>
                </a:lnTo>
                <a:lnTo>
                  <a:pt x="9044940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2476" y="359663"/>
            <a:ext cx="1905" cy="81280"/>
          </a:xfrm>
          <a:custGeom>
            <a:avLst/>
            <a:gdLst/>
            <a:ahLst/>
            <a:cxnLst/>
            <a:rect l="l" t="t" r="r" b="b"/>
            <a:pathLst>
              <a:path w="1904" h="81279">
                <a:moveTo>
                  <a:pt x="0" y="80771"/>
                </a:moveTo>
                <a:lnTo>
                  <a:pt x="1524" y="80771"/>
                </a:lnTo>
                <a:lnTo>
                  <a:pt x="1524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2371" y="359663"/>
            <a:ext cx="12700" cy="81280"/>
          </a:xfrm>
          <a:custGeom>
            <a:avLst/>
            <a:gdLst/>
            <a:ahLst/>
            <a:cxnLst/>
            <a:rect l="l" t="t" r="r" b="b"/>
            <a:pathLst>
              <a:path w="12700" h="81279">
                <a:moveTo>
                  <a:pt x="0" y="80771"/>
                </a:moveTo>
                <a:lnTo>
                  <a:pt x="12192" y="80771"/>
                </a:lnTo>
                <a:lnTo>
                  <a:pt x="12192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0200" y="359663"/>
            <a:ext cx="3634740" cy="81280"/>
          </a:xfrm>
          <a:custGeom>
            <a:avLst/>
            <a:gdLst/>
            <a:ahLst/>
            <a:cxnLst/>
            <a:rect l="l" t="t" r="r" b="b"/>
            <a:pathLst>
              <a:path w="3634740" h="81279">
                <a:moveTo>
                  <a:pt x="0" y="80771"/>
                </a:moveTo>
                <a:lnTo>
                  <a:pt x="3634740" y="80771"/>
                </a:lnTo>
                <a:lnTo>
                  <a:pt x="3634740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2476" y="440436"/>
            <a:ext cx="1905" cy="180340"/>
          </a:xfrm>
          <a:custGeom>
            <a:avLst/>
            <a:gdLst/>
            <a:ahLst/>
            <a:cxnLst/>
            <a:rect l="l" t="t" r="r" b="b"/>
            <a:pathLst>
              <a:path w="1904" h="180340">
                <a:moveTo>
                  <a:pt x="0" y="179832"/>
                </a:moveTo>
                <a:lnTo>
                  <a:pt x="1524" y="179832"/>
                </a:lnTo>
                <a:lnTo>
                  <a:pt x="1524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DD804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72371" y="440436"/>
            <a:ext cx="12700" cy="180340"/>
          </a:xfrm>
          <a:custGeom>
            <a:avLst/>
            <a:gdLst/>
            <a:ahLst/>
            <a:cxnLst/>
            <a:rect l="l" t="t" r="r" b="b"/>
            <a:pathLst>
              <a:path w="12700" h="180340">
                <a:moveTo>
                  <a:pt x="0" y="179832"/>
                </a:moveTo>
                <a:lnTo>
                  <a:pt x="12192" y="179832"/>
                </a:lnTo>
                <a:lnTo>
                  <a:pt x="12192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DD804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0200" y="440436"/>
            <a:ext cx="3634740" cy="180340"/>
          </a:xfrm>
          <a:custGeom>
            <a:avLst/>
            <a:gdLst/>
            <a:ahLst/>
            <a:cxnLst/>
            <a:rect l="l" t="t" r="r" b="b"/>
            <a:pathLst>
              <a:path w="3634740" h="180340">
                <a:moveTo>
                  <a:pt x="0" y="179832"/>
                </a:moveTo>
                <a:lnTo>
                  <a:pt x="3634740" y="179832"/>
                </a:lnTo>
                <a:lnTo>
                  <a:pt x="3634740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DD804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07152" y="510540"/>
            <a:ext cx="3063240" cy="0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3240" y="0"/>
                </a:lnTo>
              </a:path>
            </a:pathLst>
          </a:custGeom>
          <a:ln w="274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3111" y="606551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29700" y="0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791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88552" y="0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791"/>
                </a:lnTo>
              </a:path>
            </a:pathLst>
          </a:custGeom>
          <a:ln w="274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42831" y="0"/>
            <a:ext cx="0" cy="585470"/>
          </a:xfrm>
          <a:custGeom>
            <a:avLst/>
            <a:gdLst/>
            <a:ahLst/>
            <a:cxnLst/>
            <a:rect l="l" t="t" r="r" b="b"/>
            <a:pathLst>
              <a:path h="585470">
                <a:moveTo>
                  <a:pt x="0" y="0"/>
                </a:moveTo>
                <a:lnTo>
                  <a:pt x="0" y="585215"/>
                </a:lnTo>
              </a:path>
            </a:pathLst>
          </a:custGeom>
          <a:ln w="548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77300" y="0"/>
            <a:ext cx="0" cy="585470"/>
          </a:xfrm>
          <a:custGeom>
            <a:avLst/>
            <a:gdLst/>
            <a:ahLst/>
            <a:cxnLst/>
            <a:rect l="l" t="t" r="r" b="b"/>
            <a:pathLst>
              <a:path h="585470">
                <a:moveTo>
                  <a:pt x="0" y="0"/>
                </a:moveTo>
                <a:lnTo>
                  <a:pt x="0" y="585215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1208" y="2104644"/>
            <a:ext cx="2574036" cy="1780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7425" y="3952113"/>
            <a:ext cx="2240280" cy="139319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94640" marR="282575" algn="ctr">
              <a:lnSpc>
                <a:spcPts val="2039"/>
              </a:lnSpc>
              <a:spcBef>
                <a:spcPts val="470"/>
              </a:spcBef>
            </a:pPr>
            <a:r>
              <a:rPr sz="2000" spc="-5" dirty="0">
                <a:solidFill>
                  <a:srgbClr val="DD8046"/>
                </a:solidFill>
                <a:latin typeface="Georgia"/>
                <a:cs typeface="Georgia"/>
              </a:rPr>
              <a:t>Liberation</a:t>
            </a:r>
            <a:r>
              <a:rPr sz="2000" spc="-80" dirty="0">
                <a:solidFill>
                  <a:srgbClr val="DD8046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DD8046"/>
                </a:solidFill>
                <a:latin typeface="Georgia"/>
                <a:cs typeface="Georgia"/>
              </a:rPr>
              <a:t>war  </a:t>
            </a:r>
            <a:r>
              <a:rPr sz="2000" dirty="0">
                <a:solidFill>
                  <a:srgbClr val="DD8046"/>
                </a:solidFill>
                <a:latin typeface="Georgia"/>
                <a:cs typeface="Georgia"/>
              </a:rPr>
              <a:t>museum</a:t>
            </a:r>
            <a:endParaRPr sz="2000">
              <a:latin typeface="Georgia"/>
              <a:cs typeface="Georgia"/>
            </a:endParaRPr>
          </a:p>
          <a:p>
            <a:pPr marL="12700" marR="5080" indent="2540" algn="ctr">
              <a:lnSpc>
                <a:spcPct val="85100"/>
              </a:lnSpc>
              <a:spcBef>
                <a:spcPts val="800"/>
              </a:spcBef>
            </a:pPr>
            <a:r>
              <a:rPr sz="1800" dirty="0">
                <a:latin typeface="Georgia"/>
                <a:cs typeface="Georgia"/>
              </a:rPr>
              <a:t>Honoring </a:t>
            </a:r>
            <a:r>
              <a:rPr sz="1800" spc="-5" dirty="0">
                <a:latin typeface="Georgia"/>
                <a:cs typeface="Georgia"/>
              </a:rPr>
              <a:t>the  Bangladeshi battle</a:t>
            </a:r>
            <a:r>
              <a:rPr sz="1800" spc="-8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for  </a:t>
            </a:r>
            <a:r>
              <a:rPr sz="1800" dirty="0">
                <a:latin typeface="Georgia"/>
                <a:cs typeface="Georgia"/>
              </a:rPr>
              <a:t>independence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23844" y="2104644"/>
            <a:ext cx="2572512" cy="1780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36950" y="3952113"/>
            <a:ext cx="2146300" cy="139319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66700" marR="257810" algn="ctr">
              <a:lnSpc>
                <a:spcPts val="2039"/>
              </a:lnSpc>
              <a:spcBef>
                <a:spcPts val="470"/>
              </a:spcBef>
            </a:pPr>
            <a:r>
              <a:rPr sz="2000" dirty="0">
                <a:solidFill>
                  <a:srgbClr val="DD8046"/>
                </a:solidFill>
                <a:latin typeface="Georgia"/>
                <a:cs typeface="Georgia"/>
              </a:rPr>
              <a:t>Tribal</a:t>
            </a:r>
            <a:r>
              <a:rPr sz="2000" spc="-90" dirty="0">
                <a:solidFill>
                  <a:srgbClr val="DD8046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DD8046"/>
                </a:solidFill>
                <a:latin typeface="Georgia"/>
                <a:cs typeface="Georgia"/>
              </a:rPr>
              <a:t>cultural  </a:t>
            </a:r>
            <a:r>
              <a:rPr sz="2000" dirty="0">
                <a:solidFill>
                  <a:srgbClr val="DD8046"/>
                </a:solidFill>
                <a:latin typeface="Georgia"/>
                <a:cs typeface="Georgia"/>
              </a:rPr>
              <a:t>museum</a:t>
            </a:r>
            <a:endParaRPr sz="2000">
              <a:latin typeface="Georgia"/>
              <a:cs typeface="Georgia"/>
            </a:endParaRPr>
          </a:p>
          <a:p>
            <a:pPr marL="12700" marR="5080" indent="-1270" algn="ctr">
              <a:lnSpc>
                <a:spcPct val="85100"/>
              </a:lnSpc>
              <a:spcBef>
                <a:spcPts val="800"/>
              </a:spcBef>
            </a:pPr>
            <a:r>
              <a:rPr sz="1800" spc="-5" dirty="0">
                <a:latin typeface="Georgia"/>
                <a:cs typeface="Georgia"/>
              </a:rPr>
              <a:t>Gain insight </a:t>
            </a:r>
            <a:r>
              <a:rPr sz="1800" dirty="0">
                <a:latin typeface="Georgia"/>
                <a:cs typeface="Georgia"/>
              </a:rPr>
              <a:t>into </a:t>
            </a:r>
            <a:r>
              <a:rPr sz="1800" spc="-5" dirty="0">
                <a:latin typeface="Georgia"/>
                <a:cs typeface="Georgia"/>
              </a:rPr>
              <a:t>the  </a:t>
            </a:r>
            <a:r>
              <a:rPr sz="1800" spc="-10" dirty="0">
                <a:latin typeface="Georgia"/>
                <a:cs typeface="Georgia"/>
              </a:rPr>
              <a:t>groups </a:t>
            </a:r>
            <a:r>
              <a:rPr sz="1800" spc="-5" dirty="0">
                <a:latin typeface="Georgia"/>
                <a:cs typeface="Georgia"/>
              </a:rPr>
              <a:t>of the  Chittagong hill</a:t>
            </a:r>
            <a:r>
              <a:rPr sz="1800" spc="-4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tracts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24955" y="2104644"/>
            <a:ext cx="2574036" cy="1780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355841" y="3952113"/>
            <a:ext cx="21139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DD8046"/>
                </a:solidFill>
                <a:latin typeface="Georgia"/>
                <a:cs typeface="Georgia"/>
              </a:rPr>
              <a:t>Varendra</a:t>
            </a:r>
            <a:r>
              <a:rPr sz="2000" spc="-75" dirty="0">
                <a:solidFill>
                  <a:srgbClr val="DD8046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DD8046"/>
                </a:solidFill>
                <a:latin typeface="Georgia"/>
                <a:cs typeface="Georgia"/>
              </a:rPr>
              <a:t>museum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42709" y="4642180"/>
            <a:ext cx="1939289" cy="535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ts val="2005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A </a:t>
            </a:r>
            <a:r>
              <a:rPr sz="1800" spc="-5" dirty="0">
                <a:latin typeface="Georgia"/>
                <a:cs typeface="Georgia"/>
              </a:rPr>
              <a:t>treasure trove</a:t>
            </a:r>
            <a:r>
              <a:rPr sz="1800" spc="-9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of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ts val="2005"/>
              </a:lnSpc>
            </a:pPr>
            <a:r>
              <a:rPr sz="1800" spc="-5" dirty="0">
                <a:latin typeface="Georgia"/>
                <a:cs typeface="Georgia"/>
              </a:rPr>
              <a:t>history </a:t>
            </a:r>
            <a:r>
              <a:rPr sz="1800" dirty="0">
                <a:latin typeface="Georgia"/>
                <a:cs typeface="Georgia"/>
              </a:rPr>
              <a:t>and</a:t>
            </a:r>
            <a:r>
              <a:rPr sz="1800" spc="-65" dirty="0">
                <a:latin typeface="Georgia"/>
                <a:cs typeface="Georgia"/>
              </a:rPr>
              <a:t> </a:t>
            </a:r>
            <a:r>
              <a:rPr sz="1800" spc="-10" dirty="0">
                <a:latin typeface="Georgia"/>
                <a:cs typeface="Georgia"/>
              </a:rPr>
              <a:t>culture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6550" y="110997"/>
            <a:ext cx="3390900" cy="94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244060"/>
                </a:solidFill>
              </a:rPr>
              <a:t>Courts</a:t>
            </a:r>
            <a:endParaRPr sz="3200"/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800" spc="-5" dirty="0">
                <a:solidFill>
                  <a:srgbClr val="375F92"/>
                </a:solidFill>
              </a:rPr>
              <a:t>Bangladesh</a:t>
            </a:r>
            <a:r>
              <a:rPr sz="2800" spc="-65" dirty="0">
                <a:solidFill>
                  <a:srgbClr val="375F92"/>
                </a:solidFill>
              </a:rPr>
              <a:t> </a:t>
            </a:r>
            <a:r>
              <a:rPr sz="2800" spc="-5" dirty="0">
                <a:solidFill>
                  <a:srgbClr val="375F92"/>
                </a:solidFill>
              </a:rPr>
              <a:t>Judiciary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91899" y="1143000"/>
            <a:ext cx="8952542" cy="5360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8766" y="1723771"/>
            <a:ext cx="1496695" cy="5334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17500" marR="5080" indent="-304800">
              <a:lnSpc>
                <a:spcPts val="1839"/>
              </a:lnSpc>
              <a:spcBef>
                <a:spcPts val="425"/>
              </a:spcBef>
            </a:pP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Legal</a:t>
            </a:r>
            <a:r>
              <a:rPr sz="180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Capacity 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Building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21635" y="2417064"/>
            <a:ext cx="161925" cy="605790"/>
          </a:xfrm>
          <a:custGeom>
            <a:avLst/>
            <a:gdLst/>
            <a:ahLst/>
            <a:cxnLst/>
            <a:rect l="l" t="t" r="r" b="b"/>
            <a:pathLst>
              <a:path w="161925" h="605789">
                <a:moveTo>
                  <a:pt x="0" y="0"/>
                </a:moveTo>
                <a:lnTo>
                  <a:pt x="0" y="605789"/>
                </a:lnTo>
                <a:lnTo>
                  <a:pt x="161544" y="605789"/>
                </a:lnTo>
              </a:path>
            </a:pathLst>
          </a:custGeom>
          <a:ln w="39623">
            <a:solidFill>
              <a:srgbClr val="2B7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83179" y="2619755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1211580" y="0"/>
                </a:moveTo>
                <a:lnTo>
                  <a:pt x="80771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2"/>
                </a:lnTo>
                <a:lnTo>
                  <a:pt x="0" y="726948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1" y="807720"/>
                </a:lnTo>
                <a:lnTo>
                  <a:pt x="1211580" y="807720"/>
                </a:lnTo>
                <a:lnTo>
                  <a:pt x="1243006" y="801368"/>
                </a:lnTo>
                <a:lnTo>
                  <a:pt x="1268682" y="784050"/>
                </a:lnTo>
                <a:lnTo>
                  <a:pt x="1286000" y="758374"/>
                </a:lnTo>
                <a:lnTo>
                  <a:pt x="1292352" y="726948"/>
                </a:lnTo>
                <a:lnTo>
                  <a:pt x="1292352" y="80772"/>
                </a:lnTo>
                <a:lnTo>
                  <a:pt x="1286000" y="49345"/>
                </a:lnTo>
                <a:lnTo>
                  <a:pt x="1268682" y="23669"/>
                </a:lnTo>
                <a:lnTo>
                  <a:pt x="1243006" y="6351"/>
                </a:lnTo>
                <a:lnTo>
                  <a:pt x="121158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83179" y="2619755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0" y="80772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1" y="0"/>
                </a:lnTo>
                <a:lnTo>
                  <a:pt x="1211580" y="0"/>
                </a:lnTo>
                <a:lnTo>
                  <a:pt x="1243006" y="6351"/>
                </a:lnTo>
                <a:lnTo>
                  <a:pt x="1268682" y="23669"/>
                </a:lnTo>
                <a:lnTo>
                  <a:pt x="1286000" y="49345"/>
                </a:lnTo>
                <a:lnTo>
                  <a:pt x="1292352" y="80772"/>
                </a:lnTo>
                <a:lnTo>
                  <a:pt x="1292352" y="726948"/>
                </a:lnTo>
                <a:lnTo>
                  <a:pt x="1286000" y="758374"/>
                </a:lnTo>
                <a:lnTo>
                  <a:pt x="1268682" y="784050"/>
                </a:lnTo>
                <a:lnTo>
                  <a:pt x="1243006" y="801368"/>
                </a:lnTo>
                <a:lnTo>
                  <a:pt x="1211580" y="807720"/>
                </a:lnTo>
                <a:lnTo>
                  <a:pt x="80771" y="807720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8"/>
                </a:lnTo>
                <a:lnTo>
                  <a:pt x="0" y="80772"/>
                </a:lnTo>
                <a:close/>
              </a:path>
            </a:pathLst>
          </a:custGeom>
          <a:ln w="3962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22042" y="2703322"/>
            <a:ext cx="1211580" cy="60261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765" marR="5080" indent="-12700" algn="just">
              <a:lnSpc>
                <a:spcPct val="85100"/>
              </a:lnSpc>
              <a:spcBef>
                <a:spcPts val="355"/>
              </a:spcBef>
            </a:pPr>
            <a:r>
              <a:rPr sz="1400" spc="-5" dirty="0">
                <a:latin typeface="Georgia"/>
                <a:cs typeface="Georgia"/>
              </a:rPr>
              <a:t>The</a:t>
            </a:r>
            <a:r>
              <a:rPr sz="1400" spc="-80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Legislative  Drafting Wing  </a:t>
            </a:r>
            <a:r>
              <a:rPr sz="1400" spc="-5" dirty="0">
                <a:latin typeface="Georgia"/>
                <a:cs typeface="Georgia"/>
              </a:rPr>
              <a:t>of the</a:t>
            </a:r>
            <a:r>
              <a:rPr sz="1400" spc="-35" dirty="0">
                <a:latin typeface="Georgia"/>
                <a:cs typeface="Georgia"/>
              </a:rPr>
              <a:t> </a:t>
            </a:r>
            <a:r>
              <a:rPr sz="1400" spc="-5" dirty="0">
                <a:latin typeface="Georgia"/>
                <a:cs typeface="Georgia"/>
              </a:rPr>
              <a:t>Ministry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21635" y="2417064"/>
            <a:ext cx="161925" cy="1615440"/>
          </a:xfrm>
          <a:custGeom>
            <a:avLst/>
            <a:gdLst/>
            <a:ahLst/>
            <a:cxnLst/>
            <a:rect l="l" t="t" r="r" b="b"/>
            <a:pathLst>
              <a:path w="161925" h="1615439">
                <a:moveTo>
                  <a:pt x="0" y="0"/>
                </a:moveTo>
                <a:lnTo>
                  <a:pt x="0" y="1615313"/>
                </a:lnTo>
                <a:lnTo>
                  <a:pt x="161544" y="1615313"/>
                </a:lnTo>
              </a:path>
            </a:pathLst>
          </a:custGeom>
          <a:ln w="39624">
            <a:solidFill>
              <a:srgbClr val="2B7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83179" y="3628644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1211580" y="0"/>
                </a:moveTo>
                <a:lnTo>
                  <a:pt x="80771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1"/>
                </a:lnTo>
                <a:lnTo>
                  <a:pt x="0" y="726947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1" y="807719"/>
                </a:lnTo>
                <a:lnTo>
                  <a:pt x="1211580" y="807719"/>
                </a:lnTo>
                <a:lnTo>
                  <a:pt x="1243006" y="801368"/>
                </a:lnTo>
                <a:lnTo>
                  <a:pt x="1268682" y="784050"/>
                </a:lnTo>
                <a:lnTo>
                  <a:pt x="1286000" y="758374"/>
                </a:lnTo>
                <a:lnTo>
                  <a:pt x="1292352" y="726947"/>
                </a:lnTo>
                <a:lnTo>
                  <a:pt x="1292352" y="80771"/>
                </a:lnTo>
                <a:lnTo>
                  <a:pt x="1286000" y="49345"/>
                </a:lnTo>
                <a:lnTo>
                  <a:pt x="1268682" y="23669"/>
                </a:lnTo>
                <a:lnTo>
                  <a:pt x="1243006" y="6351"/>
                </a:lnTo>
                <a:lnTo>
                  <a:pt x="121158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83179" y="3628644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0" y="80771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1" y="0"/>
                </a:lnTo>
                <a:lnTo>
                  <a:pt x="1211580" y="0"/>
                </a:lnTo>
                <a:lnTo>
                  <a:pt x="1243006" y="6351"/>
                </a:lnTo>
                <a:lnTo>
                  <a:pt x="1268682" y="23669"/>
                </a:lnTo>
                <a:lnTo>
                  <a:pt x="1286000" y="49345"/>
                </a:lnTo>
                <a:lnTo>
                  <a:pt x="1292352" y="80771"/>
                </a:lnTo>
                <a:lnTo>
                  <a:pt x="1292352" y="726947"/>
                </a:lnTo>
                <a:lnTo>
                  <a:pt x="1286000" y="758374"/>
                </a:lnTo>
                <a:lnTo>
                  <a:pt x="1268682" y="784050"/>
                </a:lnTo>
                <a:lnTo>
                  <a:pt x="1243006" y="801368"/>
                </a:lnTo>
                <a:lnTo>
                  <a:pt x="1211580" y="807719"/>
                </a:lnTo>
                <a:lnTo>
                  <a:pt x="80771" y="807719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7"/>
                </a:lnTo>
                <a:lnTo>
                  <a:pt x="0" y="80771"/>
                </a:lnTo>
                <a:close/>
              </a:path>
            </a:pathLst>
          </a:custGeom>
          <a:ln w="3962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24150" y="3804284"/>
            <a:ext cx="1010285" cy="42100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154940">
              <a:lnSpc>
                <a:spcPts val="1430"/>
              </a:lnSpc>
              <a:spcBef>
                <a:spcPts val="359"/>
              </a:spcBef>
            </a:pPr>
            <a:r>
              <a:rPr sz="1400" spc="-5" dirty="0">
                <a:latin typeface="Georgia"/>
                <a:cs typeface="Georgia"/>
              </a:rPr>
              <a:t>The </a:t>
            </a:r>
            <a:r>
              <a:rPr sz="1400" dirty="0">
                <a:latin typeface="Georgia"/>
                <a:cs typeface="Georgia"/>
              </a:rPr>
              <a:t>Law  </a:t>
            </a:r>
            <a:r>
              <a:rPr sz="1400" spc="-5" dirty="0">
                <a:latin typeface="Georgia"/>
                <a:cs typeface="Georgia"/>
              </a:rPr>
              <a:t>Comm</a:t>
            </a:r>
            <a:r>
              <a:rPr sz="1400" spc="-10" dirty="0">
                <a:latin typeface="Georgia"/>
                <a:cs typeface="Georgia"/>
              </a:rPr>
              <a:t>i</a:t>
            </a:r>
            <a:r>
              <a:rPr sz="1400" dirty="0">
                <a:latin typeface="Georgia"/>
                <a:cs typeface="Georgia"/>
              </a:rPr>
              <a:t>ssion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77867" y="1609344"/>
            <a:ext cx="1615440" cy="807720"/>
          </a:xfrm>
          <a:custGeom>
            <a:avLst/>
            <a:gdLst/>
            <a:ahLst/>
            <a:cxnLst/>
            <a:rect l="l" t="t" r="r" b="b"/>
            <a:pathLst>
              <a:path w="1615439" h="807719">
                <a:moveTo>
                  <a:pt x="1534668" y="0"/>
                </a:moveTo>
                <a:lnTo>
                  <a:pt x="80772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1"/>
                </a:lnTo>
                <a:lnTo>
                  <a:pt x="0" y="726947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2" y="807719"/>
                </a:lnTo>
                <a:lnTo>
                  <a:pt x="1534668" y="807719"/>
                </a:lnTo>
                <a:lnTo>
                  <a:pt x="1566094" y="801368"/>
                </a:lnTo>
                <a:lnTo>
                  <a:pt x="1591770" y="784050"/>
                </a:lnTo>
                <a:lnTo>
                  <a:pt x="1609088" y="758374"/>
                </a:lnTo>
                <a:lnTo>
                  <a:pt x="1615440" y="726947"/>
                </a:lnTo>
                <a:lnTo>
                  <a:pt x="1615440" y="80771"/>
                </a:lnTo>
                <a:lnTo>
                  <a:pt x="1609088" y="49345"/>
                </a:lnTo>
                <a:lnTo>
                  <a:pt x="1591770" y="23669"/>
                </a:lnTo>
                <a:lnTo>
                  <a:pt x="1566094" y="6351"/>
                </a:lnTo>
                <a:lnTo>
                  <a:pt x="1534668" y="0"/>
                </a:lnTo>
                <a:close/>
              </a:path>
            </a:pathLst>
          </a:custGeom>
          <a:solidFill>
            <a:srgbClr val="3891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7867" y="1609344"/>
            <a:ext cx="1615440" cy="807720"/>
          </a:xfrm>
          <a:custGeom>
            <a:avLst/>
            <a:gdLst/>
            <a:ahLst/>
            <a:cxnLst/>
            <a:rect l="l" t="t" r="r" b="b"/>
            <a:pathLst>
              <a:path w="1615439" h="807719">
                <a:moveTo>
                  <a:pt x="0" y="80771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2" y="0"/>
                </a:lnTo>
                <a:lnTo>
                  <a:pt x="1534668" y="0"/>
                </a:lnTo>
                <a:lnTo>
                  <a:pt x="1566094" y="6351"/>
                </a:lnTo>
                <a:lnTo>
                  <a:pt x="1591770" y="23669"/>
                </a:lnTo>
                <a:lnTo>
                  <a:pt x="1609088" y="49345"/>
                </a:lnTo>
                <a:lnTo>
                  <a:pt x="1615440" y="80771"/>
                </a:lnTo>
                <a:lnTo>
                  <a:pt x="1615440" y="726947"/>
                </a:lnTo>
                <a:lnTo>
                  <a:pt x="1609088" y="758374"/>
                </a:lnTo>
                <a:lnTo>
                  <a:pt x="1591770" y="784050"/>
                </a:lnTo>
                <a:lnTo>
                  <a:pt x="1566094" y="801368"/>
                </a:lnTo>
                <a:lnTo>
                  <a:pt x="1534668" y="807719"/>
                </a:lnTo>
                <a:lnTo>
                  <a:pt x="80772" y="807719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7"/>
                </a:lnTo>
                <a:lnTo>
                  <a:pt x="0" y="80771"/>
                </a:lnTo>
                <a:close/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638547" y="1606677"/>
            <a:ext cx="896619" cy="7664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34925" algn="just">
              <a:lnSpc>
                <a:spcPts val="1839"/>
              </a:lnSpc>
              <a:spcBef>
                <a:spcPts val="425"/>
              </a:spcBef>
            </a:pPr>
            <a:r>
              <a:rPr sz="1800" dirty="0">
                <a:solidFill>
                  <a:srgbClr val="FFFFFF"/>
                </a:solidFill>
              </a:rPr>
              <a:t>Judicial  </a:t>
            </a:r>
            <a:r>
              <a:rPr sz="1800" spc="-5" dirty="0">
                <a:solidFill>
                  <a:srgbClr val="FFFFFF"/>
                </a:solidFill>
              </a:rPr>
              <a:t>Ca</a:t>
            </a:r>
            <a:r>
              <a:rPr sz="1800" dirty="0">
                <a:solidFill>
                  <a:srgbClr val="FFFFFF"/>
                </a:solidFill>
              </a:rPr>
              <a:t>paci</a:t>
            </a:r>
            <a:r>
              <a:rPr sz="1800" spc="5" dirty="0">
                <a:solidFill>
                  <a:srgbClr val="FFFFFF"/>
                </a:solidFill>
              </a:rPr>
              <a:t>t</a:t>
            </a:r>
            <a:r>
              <a:rPr sz="1800" dirty="0">
                <a:solidFill>
                  <a:srgbClr val="FFFFFF"/>
                </a:solidFill>
              </a:rPr>
              <a:t>y  Building</a:t>
            </a:r>
            <a:endParaRPr sz="1800"/>
          </a:p>
        </p:txBody>
      </p:sp>
      <p:sp>
        <p:nvSpPr>
          <p:cNvPr id="14" name="object 14"/>
          <p:cNvSpPr/>
          <p:nvPr/>
        </p:nvSpPr>
        <p:spPr>
          <a:xfrm>
            <a:off x="4439411" y="2417064"/>
            <a:ext cx="161925" cy="605790"/>
          </a:xfrm>
          <a:custGeom>
            <a:avLst/>
            <a:gdLst/>
            <a:ahLst/>
            <a:cxnLst/>
            <a:rect l="l" t="t" r="r" b="b"/>
            <a:pathLst>
              <a:path w="161925" h="605789">
                <a:moveTo>
                  <a:pt x="0" y="0"/>
                </a:moveTo>
                <a:lnTo>
                  <a:pt x="0" y="605789"/>
                </a:lnTo>
                <a:lnTo>
                  <a:pt x="161543" y="605789"/>
                </a:lnTo>
              </a:path>
            </a:pathLst>
          </a:custGeom>
          <a:ln w="39624">
            <a:solidFill>
              <a:srgbClr val="2B7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0955" y="2619755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1211580" y="0"/>
                </a:moveTo>
                <a:lnTo>
                  <a:pt x="80772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2"/>
                </a:lnTo>
                <a:lnTo>
                  <a:pt x="0" y="726948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2" y="807720"/>
                </a:lnTo>
                <a:lnTo>
                  <a:pt x="1211580" y="807720"/>
                </a:lnTo>
                <a:lnTo>
                  <a:pt x="1243006" y="801368"/>
                </a:lnTo>
                <a:lnTo>
                  <a:pt x="1268682" y="784050"/>
                </a:lnTo>
                <a:lnTo>
                  <a:pt x="1286000" y="758374"/>
                </a:lnTo>
                <a:lnTo>
                  <a:pt x="1292352" y="726948"/>
                </a:lnTo>
                <a:lnTo>
                  <a:pt x="1292352" y="80772"/>
                </a:lnTo>
                <a:lnTo>
                  <a:pt x="1286000" y="49345"/>
                </a:lnTo>
                <a:lnTo>
                  <a:pt x="1268682" y="23669"/>
                </a:lnTo>
                <a:lnTo>
                  <a:pt x="1243006" y="6351"/>
                </a:lnTo>
                <a:lnTo>
                  <a:pt x="121158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00955" y="2619755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0" y="80772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2" y="0"/>
                </a:lnTo>
                <a:lnTo>
                  <a:pt x="1211580" y="0"/>
                </a:lnTo>
                <a:lnTo>
                  <a:pt x="1243006" y="6351"/>
                </a:lnTo>
                <a:lnTo>
                  <a:pt x="1268682" y="23669"/>
                </a:lnTo>
                <a:lnTo>
                  <a:pt x="1286000" y="49345"/>
                </a:lnTo>
                <a:lnTo>
                  <a:pt x="1292352" y="80772"/>
                </a:lnTo>
                <a:lnTo>
                  <a:pt x="1292352" y="726948"/>
                </a:lnTo>
                <a:lnTo>
                  <a:pt x="1286000" y="758374"/>
                </a:lnTo>
                <a:lnTo>
                  <a:pt x="1268682" y="784050"/>
                </a:lnTo>
                <a:lnTo>
                  <a:pt x="1243006" y="801368"/>
                </a:lnTo>
                <a:lnTo>
                  <a:pt x="1211580" y="807720"/>
                </a:lnTo>
                <a:lnTo>
                  <a:pt x="80772" y="807720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8"/>
                </a:lnTo>
                <a:lnTo>
                  <a:pt x="0" y="80772"/>
                </a:lnTo>
                <a:close/>
              </a:path>
            </a:pathLst>
          </a:custGeom>
          <a:ln w="3962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652264" y="2794507"/>
            <a:ext cx="1193800" cy="42100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68580" marR="5080" indent="-56515">
              <a:lnSpc>
                <a:spcPts val="1430"/>
              </a:lnSpc>
              <a:spcBef>
                <a:spcPts val="360"/>
              </a:spcBef>
            </a:pPr>
            <a:r>
              <a:rPr sz="1400" dirty="0">
                <a:latin typeface="Georgia"/>
                <a:cs typeface="Georgia"/>
              </a:rPr>
              <a:t>Infrastru</a:t>
            </a:r>
            <a:r>
              <a:rPr sz="1400" spc="-5" dirty="0">
                <a:latin typeface="Georgia"/>
                <a:cs typeface="Georgia"/>
              </a:rPr>
              <a:t>ctural  </a:t>
            </a:r>
            <a:r>
              <a:rPr sz="1400" dirty="0">
                <a:latin typeface="Georgia"/>
                <a:cs typeface="Georgia"/>
              </a:rPr>
              <a:t>Development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39411" y="2417064"/>
            <a:ext cx="161925" cy="1615440"/>
          </a:xfrm>
          <a:custGeom>
            <a:avLst/>
            <a:gdLst/>
            <a:ahLst/>
            <a:cxnLst/>
            <a:rect l="l" t="t" r="r" b="b"/>
            <a:pathLst>
              <a:path w="161925" h="1615439">
                <a:moveTo>
                  <a:pt x="0" y="0"/>
                </a:moveTo>
                <a:lnTo>
                  <a:pt x="0" y="1615313"/>
                </a:lnTo>
                <a:lnTo>
                  <a:pt x="161543" y="1615313"/>
                </a:lnTo>
              </a:path>
            </a:pathLst>
          </a:custGeom>
          <a:ln w="39623">
            <a:solidFill>
              <a:srgbClr val="2B7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0955" y="3628644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1211580" y="0"/>
                </a:moveTo>
                <a:lnTo>
                  <a:pt x="80772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1"/>
                </a:lnTo>
                <a:lnTo>
                  <a:pt x="0" y="726947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2" y="807719"/>
                </a:lnTo>
                <a:lnTo>
                  <a:pt x="1211580" y="807719"/>
                </a:lnTo>
                <a:lnTo>
                  <a:pt x="1243006" y="801368"/>
                </a:lnTo>
                <a:lnTo>
                  <a:pt x="1268682" y="784050"/>
                </a:lnTo>
                <a:lnTo>
                  <a:pt x="1286000" y="758374"/>
                </a:lnTo>
                <a:lnTo>
                  <a:pt x="1292352" y="726947"/>
                </a:lnTo>
                <a:lnTo>
                  <a:pt x="1292352" y="80771"/>
                </a:lnTo>
                <a:lnTo>
                  <a:pt x="1286000" y="49345"/>
                </a:lnTo>
                <a:lnTo>
                  <a:pt x="1268682" y="23669"/>
                </a:lnTo>
                <a:lnTo>
                  <a:pt x="1243006" y="6351"/>
                </a:lnTo>
                <a:lnTo>
                  <a:pt x="121158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00955" y="3628644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0" y="80771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2" y="0"/>
                </a:lnTo>
                <a:lnTo>
                  <a:pt x="1211580" y="0"/>
                </a:lnTo>
                <a:lnTo>
                  <a:pt x="1243006" y="6351"/>
                </a:lnTo>
                <a:lnTo>
                  <a:pt x="1268682" y="23669"/>
                </a:lnTo>
                <a:lnTo>
                  <a:pt x="1286000" y="49345"/>
                </a:lnTo>
                <a:lnTo>
                  <a:pt x="1292352" y="80771"/>
                </a:lnTo>
                <a:lnTo>
                  <a:pt x="1292352" y="726947"/>
                </a:lnTo>
                <a:lnTo>
                  <a:pt x="1286000" y="758374"/>
                </a:lnTo>
                <a:lnTo>
                  <a:pt x="1268682" y="784050"/>
                </a:lnTo>
                <a:lnTo>
                  <a:pt x="1243006" y="801368"/>
                </a:lnTo>
                <a:lnTo>
                  <a:pt x="1211580" y="807719"/>
                </a:lnTo>
                <a:lnTo>
                  <a:pt x="80772" y="807719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7"/>
                </a:lnTo>
                <a:lnTo>
                  <a:pt x="0" y="80771"/>
                </a:lnTo>
                <a:close/>
              </a:path>
            </a:pathLst>
          </a:custGeom>
          <a:ln w="3962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856479" y="3711321"/>
            <a:ext cx="784860" cy="60706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55244" marR="5080" indent="-43180" algn="just">
              <a:lnSpc>
                <a:spcPct val="86100"/>
              </a:lnSpc>
              <a:spcBef>
                <a:spcPts val="335"/>
              </a:spcBef>
            </a:pPr>
            <a:r>
              <a:rPr sz="1400" spc="-10" dirty="0">
                <a:latin typeface="Georgia"/>
                <a:cs typeface="Georgia"/>
              </a:rPr>
              <a:t>T</a:t>
            </a:r>
            <a:r>
              <a:rPr sz="1400" dirty="0">
                <a:latin typeface="Georgia"/>
                <a:cs typeface="Georgia"/>
              </a:rPr>
              <a:t>e</a:t>
            </a:r>
            <a:r>
              <a:rPr sz="1400" spc="-5" dirty="0">
                <a:latin typeface="Georgia"/>
                <a:cs typeface="Georgia"/>
              </a:rPr>
              <a:t>chn</a:t>
            </a:r>
            <a:r>
              <a:rPr sz="1400" dirty="0">
                <a:latin typeface="Georgia"/>
                <a:cs typeface="Georgia"/>
              </a:rPr>
              <a:t>i</a:t>
            </a:r>
            <a:r>
              <a:rPr sz="1400" spc="-5" dirty="0">
                <a:latin typeface="Georgia"/>
                <a:cs typeface="Georgia"/>
              </a:rPr>
              <a:t>c</a:t>
            </a:r>
            <a:r>
              <a:rPr sz="1400" dirty="0">
                <a:latin typeface="Georgia"/>
                <a:cs typeface="Georgia"/>
              </a:rPr>
              <a:t>al  </a:t>
            </a:r>
            <a:r>
              <a:rPr sz="1400" spc="-5" dirty="0">
                <a:latin typeface="Georgia"/>
                <a:cs typeface="Georgia"/>
              </a:rPr>
              <a:t>Reforms  </a:t>
            </a:r>
            <a:r>
              <a:rPr sz="1400" dirty="0">
                <a:latin typeface="Georgia"/>
                <a:cs typeface="Georgia"/>
              </a:rPr>
              <a:t>(Rules</a:t>
            </a:r>
            <a:r>
              <a:rPr sz="1400" dirty="0">
                <a:latin typeface="Trebuchet MS"/>
                <a:cs typeface="Trebuchet MS"/>
              </a:rPr>
              <a:t>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39411" y="2417064"/>
            <a:ext cx="161925" cy="2625090"/>
          </a:xfrm>
          <a:custGeom>
            <a:avLst/>
            <a:gdLst/>
            <a:ahLst/>
            <a:cxnLst/>
            <a:rect l="l" t="t" r="r" b="b"/>
            <a:pathLst>
              <a:path w="161925" h="2625090">
                <a:moveTo>
                  <a:pt x="0" y="0"/>
                </a:moveTo>
                <a:lnTo>
                  <a:pt x="0" y="2624963"/>
                </a:lnTo>
                <a:lnTo>
                  <a:pt x="161543" y="2624963"/>
                </a:lnTo>
              </a:path>
            </a:pathLst>
          </a:custGeom>
          <a:ln w="39624">
            <a:solidFill>
              <a:srgbClr val="2B7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00955" y="4639055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1211580" y="0"/>
                </a:moveTo>
                <a:lnTo>
                  <a:pt x="80772" y="0"/>
                </a:lnTo>
                <a:lnTo>
                  <a:pt x="49345" y="6351"/>
                </a:lnTo>
                <a:lnTo>
                  <a:pt x="23669" y="23669"/>
                </a:lnTo>
                <a:lnTo>
                  <a:pt x="6351" y="49345"/>
                </a:lnTo>
                <a:lnTo>
                  <a:pt x="0" y="80772"/>
                </a:lnTo>
                <a:lnTo>
                  <a:pt x="0" y="726948"/>
                </a:lnTo>
                <a:lnTo>
                  <a:pt x="6351" y="758374"/>
                </a:lnTo>
                <a:lnTo>
                  <a:pt x="23669" y="784050"/>
                </a:lnTo>
                <a:lnTo>
                  <a:pt x="49345" y="801368"/>
                </a:lnTo>
                <a:lnTo>
                  <a:pt x="80772" y="807720"/>
                </a:lnTo>
                <a:lnTo>
                  <a:pt x="1211580" y="807720"/>
                </a:lnTo>
                <a:lnTo>
                  <a:pt x="1243006" y="801368"/>
                </a:lnTo>
                <a:lnTo>
                  <a:pt x="1268682" y="784050"/>
                </a:lnTo>
                <a:lnTo>
                  <a:pt x="1286000" y="758374"/>
                </a:lnTo>
                <a:lnTo>
                  <a:pt x="1292352" y="726948"/>
                </a:lnTo>
                <a:lnTo>
                  <a:pt x="1292352" y="80772"/>
                </a:lnTo>
                <a:lnTo>
                  <a:pt x="1286000" y="49345"/>
                </a:lnTo>
                <a:lnTo>
                  <a:pt x="1268682" y="23669"/>
                </a:lnTo>
                <a:lnTo>
                  <a:pt x="1243006" y="6351"/>
                </a:lnTo>
                <a:lnTo>
                  <a:pt x="121158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00955" y="4639055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0" y="80772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2" y="0"/>
                </a:lnTo>
                <a:lnTo>
                  <a:pt x="1211580" y="0"/>
                </a:lnTo>
                <a:lnTo>
                  <a:pt x="1243006" y="6351"/>
                </a:lnTo>
                <a:lnTo>
                  <a:pt x="1268682" y="23669"/>
                </a:lnTo>
                <a:lnTo>
                  <a:pt x="1286000" y="49345"/>
                </a:lnTo>
                <a:lnTo>
                  <a:pt x="1292352" y="80772"/>
                </a:lnTo>
                <a:lnTo>
                  <a:pt x="1292352" y="726948"/>
                </a:lnTo>
                <a:lnTo>
                  <a:pt x="1286000" y="758374"/>
                </a:lnTo>
                <a:lnTo>
                  <a:pt x="1268682" y="784050"/>
                </a:lnTo>
                <a:lnTo>
                  <a:pt x="1243006" y="801368"/>
                </a:lnTo>
                <a:lnTo>
                  <a:pt x="1211580" y="807720"/>
                </a:lnTo>
                <a:lnTo>
                  <a:pt x="80772" y="807720"/>
                </a:lnTo>
                <a:lnTo>
                  <a:pt x="49345" y="801368"/>
                </a:lnTo>
                <a:lnTo>
                  <a:pt x="23669" y="784050"/>
                </a:lnTo>
                <a:lnTo>
                  <a:pt x="6351" y="758374"/>
                </a:lnTo>
                <a:lnTo>
                  <a:pt x="0" y="726948"/>
                </a:lnTo>
                <a:lnTo>
                  <a:pt x="0" y="80772"/>
                </a:lnTo>
                <a:close/>
              </a:path>
            </a:pathLst>
          </a:custGeom>
          <a:ln w="3962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56479" y="4723002"/>
            <a:ext cx="784860" cy="60261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55244" marR="5080" indent="-43180" algn="just">
              <a:lnSpc>
                <a:spcPts val="1430"/>
              </a:lnSpc>
              <a:spcBef>
                <a:spcPts val="359"/>
              </a:spcBef>
            </a:pPr>
            <a:r>
              <a:rPr sz="1400" spc="-10" dirty="0">
                <a:latin typeface="Georgia"/>
                <a:cs typeface="Georgia"/>
              </a:rPr>
              <a:t>T</a:t>
            </a:r>
            <a:r>
              <a:rPr sz="1400" dirty="0">
                <a:latin typeface="Georgia"/>
                <a:cs typeface="Georgia"/>
              </a:rPr>
              <a:t>e</a:t>
            </a:r>
            <a:r>
              <a:rPr sz="1400" spc="-5" dirty="0">
                <a:latin typeface="Georgia"/>
                <a:cs typeface="Georgia"/>
              </a:rPr>
              <a:t>chn</a:t>
            </a:r>
            <a:r>
              <a:rPr sz="1400" dirty="0">
                <a:latin typeface="Georgia"/>
                <a:cs typeface="Georgia"/>
              </a:rPr>
              <a:t>i</a:t>
            </a:r>
            <a:r>
              <a:rPr sz="1400" spc="-5" dirty="0">
                <a:latin typeface="Georgia"/>
                <a:cs typeface="Georgia"/>
              </a:rPr>
              <a:t>c</a:t>
            </a:r>
            <a:r>
              <a:rPr sz="1400" dirty="0">
                <a:latin typeface="Georgia"/>
                <a:cs typeface="Georgia"/>
              </a:rPr>
              <a:t>al  </a:t>
            </a:r>
            <a:r>
              <a:rPr sz="1400" spc="-5" dirty="0">
                <a:latin typeface="Georgia"/>
                <a:cs typeface="Georgia"/>
              </a:rPr>
              <a:t>Reforms  </a:t>
            </a:r>
            <a:r>
              <a:rPr sz="1400" dirty="0">
                <a:latin typeface="Georgia"/>
                <a:cs typeface="Georgia"/>
              </a:rPr>
              <a:t>(CMIS)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39411" y="2417064"/>
            <a:ext cx="161925" cy="3634740"/>
          </a:xfrm>
          <a:custGeom>
            <a:avLst/>
            <a:gdLst/>
            <a:ahLst/>
            <a:cxnLst/>
            <a:rect l="l" t="t" r="r" b="b"/>
            <a:pathLst>
              <a:path w="161925" h="3634740">
                <a:moveTo>
                  <a:pt x="0" y="0"/>
                </a:moveTo>
                <a:lnTo>
                  <a:pt x="0" y="3634524"/>
                </a:lnTo>
                <a:lnTo>
                  <a:pt x="161543" y="3634524"/>
                </a:lnTo>
              </a:path>
            </a:pathLst>
          </a:custGeom>
          <a:ln w="39624">
            <a:solidFill>
              <a:srgbClr val="2B7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00955" y="5647944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1211580" y="0"/>
                </a:moveTo>
                <a:lnTo>
                  <a:pt x="80772" y="0"/>
                </a:lnTo>
                <a:lnTo>
                  <a:pt x="49345" y="6346"/>
                </a:lnTo>
                <a:lnTo>
                  <a:pt x="23669" y="23655"/>
                </a:lnTo>
                <a:lnTo>
                  <a:pt x="6351" y="49329"/>
                </a:lnTo>
                <a:lnTo>
                  <a:pt x="0" y="80771"/>
                </a:lnTo>
                <a:lnTo>
                  <a:pt x="0" y="726947"/>
                </a:lnTo>
                <a:lnTo>
                  <a:pt x="6351" y="758390"/>
                </a:lnTo>
                <a:lnTo>
                  <a:pt x="23669" y="784064"/>
                </a:lnTo>
                <a:lnTo>
                  <a:pt x="49345" y="801373"/>
                </a:lnTo>
                <a:lnTo>
                  <a:pt x="80772" y="807719"/>
                </a:lnTo>
                <a:lnTo>
                  <a:pt x="1211580" y="807719"/>
                </a:lnTo>
                <a:lnTo>
                  <a:pt x="1243006" y="801373"/>
                </a:lnTo>
                <a:lnTo>
                  <a:pt x="1268682" y="784064"/>
                </a:lnTo>
                <a:lnTo>
                  <a:pt x="1286000" y="758390"/>
                </a:lnTo>
                <a:lnTo>
                  <a:pt x="1292352" y="726947"/>
                </a:lnTo>
                <a:lnTo>
                  <a:pt x="1292352" y="80771"/>
                </a:lnTo>
                <a:lnTo>
                  <a:pt x="1286000" y="49329"/>
                </a:lnTo>
                <a:lnTo>
                  <a:pt x="1268682" y="23655"/>
                </a:lnTo>
                <a:lnTo>
                  <a:pt x="1243006" y="6346"/>
                </a:lnTo>
                <a:lnTo>
                  <a:pt x="121158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00955" y="5647944"/>
            <a:ext cx="1292860" cy="807720"/>
          </a:xfrm>
          <a:custGeom>
            <a:avLst/>
            <a:gdLst/>
            <a:ahLst/>
            <a:cxnLst/>
            <a:rect l="l" t="t" r="r" b="b"/>
            <a:pathLst>
              <a:path w="1292860" h="807720">
                <a:moveTo>
                  <a:pt x="0" y="80771"/>
                </a:moveTo>
                <a:lnTo>
                  <a:pt x="6351" y="49329"/>
                </a:lnTo>
                <a:lnTo>
                  <a:pt x="23669" y="23655"/>
                </a:lnTo>
                <a:lnTo>
                  <a:pt x="49345" y="6346"/>
                </a:lnTo>
                <a:lnTo>
                  <a:pt x="80772" y="0"/>
                </a:lnTo>
                <a:lnTo>
                  <a:pt x="1211580" y="0"/>
                </a:lnTo>
                <a:lnTo>
                  <a:pt x="1243006" y="6346"/>
                </a:lnTo>
                <a:lnTo>
                  <a:pt x="1268682" y="23655"/>
                </a:lnTo>
                <a:lnTo>
                  <a:pt x="1286000" y="49329"/>
                </a:lnTo>
                <a:lnTo>
                  <a:pt x="1292352" y="80771"/>
                </a:lnTo>
                <a:lnTo>
                  <a:pt x="1292352" y="726947"/>
                </a:lnTo>
                <a:lnTo>
                  <a:pt x="1286000" y="758390"/>
                </a:lnTo>
                <a:lnTo>
                  <a:pt x="1268682" y="784064"/>
                </a:lnTo>
                <a:lnTo>
                  <a:pt x="1243006" y="801373"/>
                </a:lnTo>
                <a:lnTo>
                  <a:pt x="1211580" y="807719"/>
                </a:lnTo>
                <a:lnTo>
                  <a:pt x="80772" y="807719"/>
                </a:lnTo>
                <a:lnTo>
                  <a:pt x="49345" y="801373"/>
                </a:lnTo>
                <a:lnTo>
                  <a:pt x="23669" y="784064"/>
                </a:lnTo>
                <a:lnTo>
                  <a:pt x="6351" y="758390"/>
                </a:lnTo>
                <a:lnTo>
                  <a:pt x="0" y="726947"/>
                </a:lnTo>
                <a:lnTo>
                  <a:pt x="0" y="80771"/>
                </a:lnTo>
                <a:close/>
              </a:path>
            </a:pathLst>
          </a:custGeom>
          <a:ln w="3962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708652" y="5732779"/>
            <a:ext cx="1081405" cy="60261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-3175" algn="ctr">
              <a:lnSpc>
                <a:spcPts val="1430"/>
              </a:lnSpc>
              <a:spcBef>
                <a:spcPts val="359"/>
              </a:spcBef>
            </a:pPr>
            <a:r>
              <a:rPr sz="1400" spc="-5" dirty="0">
                <a:latin typeface="Georgia"/>
                <a:cs typeface="Georgia"/>
              </a:rPr>
              <a:t>Human  Resource  </a:t>
            </a:r>
            <a:r>
              <a:rPr sz="1400" dirty="0">
                <a:latin typeface="Georgia"/>
                <a:cs typeface="Georgia"/>
              </a:rPr>
              <a:t>D</a:t>
            </a:r>
            <a:r>
              <a:rPr sz="1400" spc="5" dirty="0">
                <a:latin typeface="Georgia"/>
                <a:cs typeface="Georgia"/>
              </a:rPr>
              <a:t>e</a:t>
            </a:r>
            <a:r>
              <a:rPr sz="1400" dirty="0">
                <a:latin typeface="Georgia"/>
                <a:cs typeface="Georgia"/>
              </a:rPr>
              <a:t>ve</a:t>
            </a:r>
            <a:r>
              <a:rPr sz="1400" spc="-5" dirty="0">
                <a:latin typeface="Georgia"/>
                <a:cs typeface="Georgia"/>
              </a:rPr>
              <a:t>lopment</a:t>
            </a:r>
            <a:endParaRPr sz="1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592" y="147828"/>
            <a:ext cx="8811768" cy="6566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354" y="148589"/>
            <a:ext cx="8810625" cy="6565900"/>
          </a:xfrm>
          <a:custGeom>
            <a:avLst/>
            <a:gdLst/>
            <a:ahLst/>
            <a:cxnLst/>
            <a:rect l="l" t="t" r="r" b="b"/>
            <a:pathLst>
              <a:path w="8810625" h="6565900">
                <a:moveTo>
                  <a:pt x="775169" y="0"/>
                </a:moveTo>
                <a:lnTo>
                  <a:pt x="8810244" y="0"/>
                </a:lnTo>
                <a:lnTo>
                  <a:pt x="8810244" y="5790222"/>
                </a:lnTo>
                <a:lnTo>
                  <a:pt x="8808829" y="5837443"/>
                </a:lnTo>
                <a:lnTo>
                  <a:pt x="8804638" y="5883916"/>
                </a:lnTo>
                <a:lnTo>
                  <a:pt x="8797753" y="5929560"/>
                </a:lnTo>
                <a:lnTo>
                  <a:pt x="8788255" y="5974293"/>
                </a:lnTo>
                <a:lnTo>
                  <a:pt x="8776224" y="6018035"/>
                </a:lnTo>
                <a:lnTo>
                  <a:pt x="8761742" y="6060704"/>
                </a:lnTo>
                <a:lnTo>
                  <a:pt x="8744890" y="6102220"/>
                </a:lnTo>
                <a:lnTo>
                  <a:pt x="8725750" y="6142501"/>
                </a:lnTo>
                <a:lnTo>
                  <a:pt x="8704401" y="6181466"/>
                </a:lnTo>
                <a:lnTo>
                  <a:pt x="8680925" y="6219034"/>
                </a:lnTo>
                <a:lnTo>
                  <a:pt x="8655404" y="6255124"/>
                </a:lnTo>
                <a:lnTo>
                  <a:pt x="8627918" y="6289655"/>
                </a:lnTo>
                <a:lnTo>
                  <a:pt x="8598549" y="6322545"/>
                </a:lnTo>
                <a:lnTo>
                  <a:pt x="8567377" y="6353715"/>
                </a:lnTo>
                <a:lnTo>
                  <a:pt x="8534485" y="6383082"/>
                </a:lnTo>
                <a:lnTo>
                  <a:pt x="8499952" y="6410566"/>
                </a:lnTo>
                <a:lnTo>
                  <a:pt x="8463860" y="6436085"/>
                </a:lnTo>
                <a:lnTo>
                  <a:pt x="8426290" y="6459559"/>
                </a:lnTo>
                <a:lnTo>
                  <a:pt x="8387323" y="6480906"/>
                </a:lnTo>
                <a:lnTo>
                  <a:pt x="8347040" y="6500045"/>
                </a:lnTo>
                <a:lnTo>
                  <a:pt x="8305523" y="6516895"/>
                </a:lnTo>
                <a:lnTo>
                  <a:pt x="8262853" y="6531376"/>
                </a:lnTo>
                <a:lnTo>
                  <a:pt x="8219110" y="6543405"/>
                </a:lnTo>
                <a:lnTo>
                  <a:pt x="8174375" y="6552903"/>
                </a:lnTo>
                <a:lnTo>
                  <a:pt x="8128731" y="6559787"/>
                </a:lnTo>
                <a:lnTo>
                  <a:pt x="8082257" y="6563977"/>
                </a:lnTo>
                <a:lnTo>
                  <a:pt x="8035036" y="6565391"/>
                </a:lnTo>
                <a:lnTo>
                  <a:pt x="0" y="6565391"/>
                </a:lnTo>
                <a:lnTo>
                  <a:pt x="0" y="775207"/>
                </a:lnTo>
                <a:lnTo>
                  <a:pt x="1414" y="727986"/>
                </a:lnTo>
                <a:lnTo>
                  <a:pt x="5604" y="681512"/>
                </a:lnTo>
                <a:lnTo>
                  <a:pt x="12488" y="635868"/>
                </a:lnTo>
                <a:lnTo>
                  <a:pt x="21986" y="591133"/>
                </a:lnTo>
                <a:lnTo>
                  <a:pt x="34015" y="547390"/>
                </a:lnTo>
                <a:lnTo>
                  <a:pt x="48496" y="504720"/>
                </a:lnTo>
                <a:lnTo>
                  <a:pt x="65346" y="463203"/>
                </a:lnTo>
                <a:lnTo>
                  <a:pt x="84485" y="422920"/>
                </a:lnTo>
                <a:lnTo>
                  <a:pt x="105832" y="383953"/>
                </a:lnTo>
                <a:lnTo>
                  <a:pt x="129306" y="346383"/>
                </a:lnTo>
                <a:lnTo>
                  <a:pt x="154825" y="310291"/>
                </a:lnTo>
                <a:lnTo>
                  <a:pt x="182309" y="275758"/>
                </a:lnTo>
                <a:lnTo>
                  <a:pt x="211676" y="242866"/>
                </a:lnTo>
                <a:lnTo>
                  <a:pt x="242846" y="211694"/>
                </a:lnTo>
                <a:lnTo>
                  <a:pt x="275736" y="182325"/>
                </a:lnTo>
                <a:lnTo>
                  <a:pt x="310267" y="154839"/>
                </a:lnTo>
                <a:lnTo>
                  <a:pt x="346357" y="129318"/>
                </a:lnTo>
                <a:lnTo>
                  <a:pt x="383925" y="105842"/>
                </a:lnTo>
                <a:lnTo>
                  <a:pt x="422890" y="84493"/>
                </a:lnTo>
                <a:lnTo>
                  <a:pt x="463171" y="65353"/>
                </a:lnTo>
                <a:lnTo>
                  <a:pt x="504687" y="48501"/>
                </a:lnTo>
                <a:lnTo>
                  <a:pt x="547356" y="34019"/>
                </a:lnTo>
                <a:lnTo>
                  <a:pt x="591098" y="21988"/>
                </a:lnTo>
                <a:lnTo>
                  <a:pt x="635831" y="12490"/>
                </a:lnTo>
                <a:lnTo>
                  <a:pt x="681475" y="5605"/>
                </a:lnTo>
                <a:lnTo>
                  <a:pt x="727948" y="1414"/>
                </a:lnTo>
                <a:lnTo>
                  <a:pt x="775169" y="0"/>
                </a:lnTo>
                <a:close/>
              </a:path>
            </a:pathLst>
          </a:custGeom>
          <a:ln w="10668">
            <a:solidFill>
              <a:srgbClr val="9D9F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023" y="1421891"/>
            <a:ext cx="8031480" cy="39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8263" y="1429511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144">
            <a:solidFill>
              <a:srgbClr val="71A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4516" y="760476"/>
            <a:ext cx="6007608" cy="630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00" y="1600200"/>
            <a:ext cx="3352800" cy="2109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81600" y="1600200"/>
            <a:ext cx="3429000" cy="21534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8340" y="4217289"/>
            <a:ext cx="304038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11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Type: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Official residence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and 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principal workplace of the  President of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Bangladesh 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Architectural style: 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Mughal 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architecture</a:t>
            </a:r>
            <a:endParaRPr sz="18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Location: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Dhaka, Bangladesh  Construction started: 1905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340" y="3758565"/>
            <a:ext cx="21437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2000" dirty="0">
                <a:solidFill>
                  <a:srgbClr val="FFFFFF"/>
                </a:solidFill>
                <a:latin typeface="Georgia"/>
                <a:cs typeface="Georgia"/>
              </a:rPr>
              <a:t>Banga</a:t>
            </a:r>
            <a:r>
              <a:rPr sz="2000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Georgia"/>
                <a:cs typeface="Georgia"/>
              </a:rPr>
              <a:t>Bhaban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61228" y="3664075"/>
            <a:ext cx="2985770" cy="2575560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dirty="0">
                <a:solidFill>
                  <a:srgbClr val="FFFFFF"/>
                </a:solidFill>
                <a:latin typeface="Georgia"/>
                <a:cs typeface="Georgia"/>
              </a:rPr>
              <a:t>Jatiyo </a:t>
            </a:r>
            <a:r>
              <a:rPr sz="2000" spc="-5" dirty="0">
                <a:solidFill>
                  <a:srgbClr val="FFFFFF"/>
                </a:solidFill>
                <a:latin typeface="Georgia"/>
                <a:cs typeface="Georgia"/>
              </a:rPr>
              <a:t>Sangshad</a:t>
            </a:r>
            <a:r>
              <a:rPr sz="20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Georgia"/>
                <a:cs typeface="Georgia"/>
              </a:rPr>
              <a:t>Bhaban</a:t>
            </a:r>
            <a:endParaRPr sz="2000">
              <a:latin typeface="Georgia"/>
              <a:cs typeface="Georgia"/>
            </a:endParaRPr>
          </a:p>
          <a:p>
            <a:pPr marL="12700" marR="440055">
              <a:lnSpc>
                <a:spcPct val="100000"/>
              </a:lnSpc>
              <a:spcBef>
                <a:spcPts val="1210"/>
              </a:spcBef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Type: National</a:t>
            </a:r>
            <a:r>
              <a:rPr sz="1800" spc="-1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Assembly  Building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Architectural style:</a:t>
            </a:r>
            <a:r>
              <a:rPr sz="1800" spc="4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Modern,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Monumental</a:t>
            </a:r>
            <a:endParaRPr sz="18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Location: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Dhaka, Bangladesh  Construction started: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1961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Completed: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1982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112" y="1046988"/>
            <a:ext cx="8628888" cy="18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175" y="867155"/>
            <a:ext cx="1894332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408178"/>
            <a:ext cx="1243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FORT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57627" y="1138427"/>
            <a:ext cx="4351020" cy="2218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027" y="3906011"/>
            <a:ext cx="2827020" cy="2042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4228" y="3957828"/>
            <a:ext cx="2827020" cy="2066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18965" y="3377310"/>
            <a:ext cx="15341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Georgia"/>
                <a:cs typeface="Georgia"/>
              </a:rPr>
              <a:t>Lalbagh</a:t>
            </a:r>
            <a:r>
              <a:rPr sz="2000" spc="41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Fort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1610" y="5968695"/>
            <a:ext cx="15354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Georgia"/>
                <a:cs typeface="Georgia"/>
              </a:rPr>
              <a:t>Hajiganj</a:t>
            </a:r>
            <a:r>
              <a:rPr sz="2000" spc="-6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Fort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39688" y="6044895"/>
            <a:ext cx="18173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Georgia"/>
                <a:cs typeface="Georgia"/>
              </a:rPr>
              <a:t>Sonakanda</a:t>
            </a:r>
            <a:r>
              <a:rPr sz="2000" spc="-6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Fort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075" y="301752"/>
            <a:ext cx="8688324" cy="6353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561" y="329945"/>
            <a:ext cx="8531352" cy="6196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561" y="329945"/>
            <a:ext cx="8531860" cy="6196965"/>
          </a:xfrm>
          <a:custGeom>
            <a:avLst/>
            <a:gdLst/>
            <a:ahLst/>
            <a:cxnLst/>
            <a:rect l="l" t="t" r="r" b="b"/>
            <a:pathLst>
              <a:path w="8531860" h="6196965">
                <a:moveTo>
                  <a:pt x="0" y="128904"/>
                </a:moveTo>
                <a:lnTo>
                  <a:pt x="10133" y="78759"/>
                </a:lnTo>
                <a:lnTo>
                  <a:pt x="37769" y="37782"/>
                </a:lnTo>
                <a:lnTo>
                  <a:pt x="78759" y="10140"/>
                </a:lnTo>
                <a:lnTo>
                  <a:pt x="128955" y="0"/>
                </a:lnTo>
                <a:lnTo>
                  <a:pt x="8402447" y="0"/>
                </a:lnTo>
                <a:lnTo>
                  <a:pt x="8452592" y="10140"/>
                </a:lnTo>
                <a:lnTo>
                  <a:pt x="8493569" y="37782"/>
                </a:lnTo>
                <a:lnTo>
                  <a:pt x="8521211" y="78759"/>
                </a:lnTo>
                <a:lnTo>
                  <a:pt x="8531352" y="128904"/>
                </a:lnTo>
                <a:lnTo>
                  <a:pt x="8531352" y="6067628"/>
                </a:lnTo>
                <a:lnTo>
                  <a:pt x="8521211" y="6117824"/>
                </a:lnTo>
                <a:lnTo>
                  <a:pt x="8493569" y="6158814"/>
                </a:lnTo>
                <a:lnTo>
                  <a:pt x="8452592" y="6186450"/>
                </a:lnTo>
                <a:lnTo>
                  <a:pt x="8402447" y="6196583"/>
                </a:lnTo>
                <a:lnTo>
                  <a:pt x="128955" y="6196583"/>
                </a:lnTo>
                <a:lnTo>
                  <a:pt x="78759" y="6186450"/>
                </a:lnTo>
                <a:lnTo>
                  <a:pt x="37769" y="6158814"/>
                </a:lnTo>
                <a:lnTo>
                  <a:pt x="10133" y="6117824"/>
                </a:lnTo>
                <a:lnTo>
                  <a:pt x="0" y="6067628"/>
                </a:lnTo>
                <a:lnTo>
                  <a:pt x="0" y="128904"/>
                </a:lnTo>
                <a:close/>
              </a:path>
            </a:pathLst>
          </a:custGeom>
          <a:ln w="3175">
            <a:solidFill>
              <a:srgbClr val="A3A2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9100" y="434340"/>
            <a:ext cx="8305800" cy="548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12235" y="391668"/>
            <a:ext cx="2081784" cy="1030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09542" y="522478"/>
            <a:ext cx="1372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8D3D"/>
                </a:solidFill>
                <a:latin typeface="Georgia"/>
                <a:cs typeface="Georgia"/>
              </a:rPr>
              <a:t>Flood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34000" y="1295400"/>
            <a:ext cx="3116579" cy="198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1318005"/>
            <a:ext cx="26250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Georgia"/>
                <a:cs typeface="Georgia"/>
              </a:rPr>
              <a:t>Rain water</a:t>
            </a:r>
            <a:r>
              <a:rPr sz="2800" spc="-25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flood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0" y="3505200"/>
            <a:ext cx="3124200" cy="1981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5940" y="3528440"/>
            <a:ext cx="17710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Georgia"/>
                <a:cs typeface="Georgia"/>
              </a:rPr>
              <a:t>Flash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flood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7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BCE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8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4748">
            <a:solidFill>
              <a:srgbClr val="BBCE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3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1583">
            <a:solidFill>
              <a:srgbClr val="BBCE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6858000"/>
                </a:moveTo>
                <a:lnTo>
                  <a:pt x="304800" y="6858000"/>
                </a:lnTo>
                <a:lnTo>
                  <a:pt x="30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BCEBC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71A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71A2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476757"/>
            <a:ext cx="606488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375339"/>
                </a:solidFill>
                <a:latin typeface="Georgia"/>
                <a:cs typeface="Georgia"/>
              </a:rPr>
              <a:t>C</a:t>
            </a:r>
            <a:r>
              <a:rPr sz="2550" b="1" spc="5" dirty="0">
                <a:solidFill>
                  <a:srgbClr val="375339"/>
                </a:solidFill>
                <a:latin typeface="Georgia"/>
                <a:cs typeface="Georgia"/>
              </a:rPr>
              <a:t>AUSES </a:t>
            </a:r>
            <a:r>
              <a:rPr sz="2550" b="1" dirty="0">
                <a:solidFill>
                  <a:srgbClr val="375339"/>
                </a:solidFill>
                <a:latin typeface="Georgia"/>
                <a:cs typeface="Georgia"/>
              </a:rPr>
              <a:t>OF LESS GEOGRAPHICAL  DEVELOPMENT IN</a:t>
            </a:r>
            <a:r>
              <a:rPr sz="2550" b="1" spc="335" dirty="0">
                <a:solidFill>
                  <a:srgbClr val="375339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375339"/>
                </a:solidFill>
                <a:latin typeface="Georgia"/>
                <a:cs typeface="Georgia"/>
              </a:rPr>
              <a:t>B</a:t>
            </a:r>
            <a:r>
              <a:rPr sz="2550" b="1" dirty="0">
                <a:solidFill>
                  <a:srgbClr val="375339"/>
                </a:solidFill>
                <a:latin typeface="Georgia"/>
                <a:cs typeface="Georgia"/>
              </a:rPr>
              <a:t>ANGLADESH</a:t>
            </a:r>
            <a:endParaRPr sz="255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962" y="1698498"/>
            <a:ext cx="7467600" cy="421005"/>
          </a:xfrm>
          <a:custGeom>
            <a:avLst/>
            <a:gdLst/>
            <a:ahLst/>
            <a:cxnLst/>
            <a:rect l="l" t="t" r="r" b="b"/>
            <a:pathLst>
              <a:path w="7467600" h="421005">
                <a:moveTo>
                  <a:pt x="7397496" y="0"/>
                </a:moveTo>
                <a:lnTo>
                  <a:pt x="70103" y="0"/>
                </a:lnTo>
                <a:lnTo>
                  <a:pt x="42814" y="5506"/>
                </a:lnTo>
                <a:lnTo>
                  <a:pt x="20531" y="20526"/>
                </a:lnTo>
                <a:lnTo>
                  <a:pt x="5508" y="42808"/>
                </a:lnTo>
                <a:lnTo>
                  <a:pt x="0" y="70103"/>
                </a:lnTo>
                <a:lnTo>
                  <a:pt x="0" y="350519"/>
                </a:lnTo>
                <a:lnTo>
                  <a:pt x="5508" y="377815"/>
                </a:lnTo>
                <a:lnTo>
                  <a:pt x="20531" y="400097"/>
                </a:lnTo>
                <a:lnTo>
                  <a:pt x="42814" y="415117"/>
                </a:lnTo>
                <a:lnTo>
                  <a:pt x="70103" y="420624"/>
                </a:lnTo>
                <a:lnTo>
                  <a:pt x="7397496" y="420624"/>
                </a:lnTo>
                <a:lnTo>
                  <a:pt x="7424791" y="415117"/>
                </a:lnTo>
                <a:lnTo>
                  <a:pt x="7447073" y="400097"/>
                </a:lnTo>
                <a:lnTo>
                  <a:pt x="7462093" y="377815"/>
                </a:lnTo>
                <a:lnTo>
                  <a:pt x="7467600" y="350519"/>
                </a:lnTo>
                <a:lnTo>
                  <a:pt x="7467600" y="70103"/>
                </a:lnTo>
                <a:lnTo>
                  <a:pt x="7462093" y="42808"/>
                </a:lnTo>
                <a:lnTo>
                  <a:pt x="7447073" y="20526"/>
                </a:lnTo>
                <a:lnTo>
                  <a:pt x="7424791" y="5506"/>
                </a:lnTo>
                <a:lnTo>
                  <a:pt x="7397496" y="0"/>
                </a:lnTo>
                <a:close/>
              </a:path>
            </a:pathLst>
          </a:custGeom>
          <a:solidFill>
            <a:srgbClr val="A8C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962" y="2170938"/>
            <a:ext cx="7467600" cy="422275"/>
          </a:xfrm>
          <a:custGeom>
            <a:avLst/>
            <a:gdLst/>
            <a:ahLst/>
            <a:cxnLst/>
            <a:rect l="l" t="t" r="r" b="b"/>
            <a:pathLst>
              <a:path w="7467600" h="422275">
                <a:moveTo>
                  <a:pt x="7397242" y="0"/>
                </a:moveTo>
                <a:lnTo>
                  <a:pt x="70357" y="0"/>
                </a:lnTo>
                <a:lnTo>
                  <a:pt x="42969" y="5528"/>
                </a:lnTo>
                <a:lnTo>
                  <a:pt x="20605" y="20605"/>
                </a:lnTo>
                <a:lnTo>
                  <a:pt x="5528" y="42969"/>
                </a:lnTo>
                <a:lnTo>
                  <a:pt x="0" y="70358"/>
                </a:lnTo>
                <a:lnTo>
                  <a:pt x="0" y="351789"/>
                </a:lnTo>
                <a:lnTo>
                  <a:pt x="5528" y="379178"/>
                </a:lnTo>
                <a:lnTo>
                  <a:pt x="20605" y="401542"/>
                </a:lnTo>
                <a:lnTo>
                  <a:pt x="42969" y="416619"/>
                </a:lnTo>
                <a:lnTo>
                  <a:pt x="70357" y="422148"/>
                </a:lnTo>
                <a:lnTo>
                  <a:pt x="7397242" y="422148"/>
                </a:lnTo>
                <a:lnTo>
                  <a:pt x="7424630" y="416619"/>
                </a:lnTo>
                <a:lnTo>
                  <a:pt x="7446994" y="401542"/>
                </a:lnTo>
                <a:lnTo>
                  <a:pt x="7462071" y="379178"/>
                </a:lnTo>
                <a:lnTo>
                  <a:pt x="7467600" y="351789"/>
                </a:lnTo>
                <a:lnTo>
                  <a:pt x="7467600" y="70358"/>
                </a:lnTo>
                <a:lnTo>
                  <a:pt x="7462071" y="42969"/>
                </a:lnTo>
                <a:lnTo>
                  <a:pt x="7446994" y="20605"/>
                </a:lnTo>
                <a:lnTo>
                  <a:pt x="7424630" y="5528"/>
                </a:lnTo>
                <a:lnTo>
                  <a:pt x="7397242" y="0"/>
                </a:lnTo>
                <a:close/>
              </a:path>
            </a:pathLst>
          </a:custGeom>
          <a:solidFill>
            <a:srgbClr val="A9D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962" y="2644901"/>
            <a:ext cx="7467600" cy="421005"/>
          </a:xfrm>
          <a:custGeom>
            <a:avLst/>
            <a:gdLst/>
            <a:ahLst/>
            <a:cxnLst/>
            <a:rect l="l" t="t" r="r" b="b"/>
            <a:pathLst>
              <a:path w="7467600" h="421005">
                <a:moveTo>
                  <a:pt x="7397496" y="0"/>
                </a:moveTo>
                <a:lnTo>
                  <a:pt x="70103" y="0"/>
                </a:lnTo>
                <a:lnTo>
                  <a:pt x="42814" y="5506"/>
                </a:lnTo>
                <a:lnTo>
                  <a:pt x="20531" y="20526"/>
                </a:lnTo>
                <a:lnTo>
                  <a:pt x="5508" y="42808"/>
                </a:lnTo>
                <a:lnTo>
                  <a:pt x="0" y="70103"/>
                </a:lnTo>
                <a:lnTo>
                  <a:pt x="0" y="350520"/>
                </a:lnTo>
                <a:lnTo>
                  <a:pt x="5508" y="377815"/>
                </a:lnTo>
                <a:lnTo>
                  <a:pt x="20531" y="400097"/>
                </a:lnTo>
                <a:lnTo>
                  <a:pt x="42814" y="415117"/>
                </a:lnTo>
                <a:lnTo>
                  <a:pt x="70103" y="420624"/>
                </a:lnTo>
                <a:lnTo>
                  <a:pt x="7397496" y="420624"/>
                </a:lnTo>
                <a:lnTo>
                  <a:pt x="7424791" y="415117"/>
                </a:lnTo>
                <a:lnTo>
                  <a:pt x="7447073" y="400097"/>
                </a:lnTo>
                <a:lnTo>
                  <a:pt x="7462093" y="377815"/>
                </a:lnTo>
                <a:lnTo>
                  <a:pt x="7467600" y="350520"/>
                </a:lnTo>
                <a:lnTo>
                  <a:pt x="7467600" y="70103"/>
                </a:lnTo>
                <a:lnTo>
                  <a:pt x="7462093" y="42808"/>
                </a:lnTo>
                <a:lnTo>
                  <a:pt x="7447073" y="20526"/>
                </a:lnTo>
                <a:lnTo>
                  <a:pt x="7424791" y="5506"/>
                </a:lnTo>
                <a:lnTo>
                  <a:pt x="7397496" y="0"/>
                </a:lnTo>
                <a:close/>
              </a:path>
            </a:pathLst>
          </a:custGeom>
          <a:solidFill>
            <a:srgbClr val="A9D2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962" y="3117342"/>
            <a:ext cx="7467600" cy="422275"/>
          </a:xfrm>
          <a:custGeom>
            <a:avLst/>
            <a:gdLst/>
            <a:ahLst/>
            <a:cxnLst/>
            <a:rect l="l" t="t" r="r" b="b"/>
            <a:pathLst>
              <a:path w="7467600" h="422275">
                <a:moveTo>
                  <a:pt x="7397242" y="0"/>
                </a:moveTo>
                <a:lnTo>
                  <a:pt x="70357" y="0"/>
                </a:lnTo>
                <a:lnTo>
                  <a:pt x="42969" y="5528"/>
                </a:lnTo>
                <a:lnTo>
                  <a:pt x="20605" y="20605"/>
                </a:lnTo>
                <a:lnTo>
                  <a:pt x="5528" y="42969"/>
                </a:lnTo>
                <a:lnTo>
                  <a:pt x="0" y="70358"/>
                </a:lnTo>
                <a:lnTo>
                  <a:pt x="0" y="351790"/>
                </a:lnTo>
                <a:lnTo>
                  <a:pt x="5528" y="379178"/>
                </a:lnTo>
                <a:lnTo>
                  <a:pt x="20605" y="401542"/>
                </a:lnTo>
                <a:lnTo>
                  <a:pt x="42969" y="416619"/>
                </a:lnTo>
                <a:lnTo>
                  <a:pt x="70357" y="422148"/>
                </a:lnTo>
                <a:lnTo>
                  <a:pt x="7397242" y="422148"/>
                </a:lnTo>
                <a:lnTo>
                  <a:pt x="7424630" y="416619"/>
                </a:lnTo>
                <a:lnTo>
                  <a:pt x="7446994" y="401542"/>
                </a:lnTo>
                <a:lnTo>
                  <a:pt x="7462071" y="379178"/>
                </a:lnTo>
                <a:lnTo>
                  <a:pt x="7467600" y="351790"/>
                </a:lnTo>
                <a:lnTo>
                  <a:pt x="7467600" y="70358"/>
                </a:lnTo>
                <a:lnTo>
                  <a:pt x="7462071" y="42969"/>
                </a:lnTo>
                <a:lnTo>
                  <a:pt x="7446994" y="20605"/>
                </a:lnTo>
                <a:lnTo>
                  <a:pt x="7424630" y="5528"/>
                </a:lnTo>
                <a:lnTo>
                  <a:pt x="7397242" y="0"/>
                </a:lnTo>
                <a:close/>
              </a:path>
            </a:pathLst>
          </a:custGeom>
          <a:solidFill>
            <a:srgbClr val="AAD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962" y="3591305"/>
            <a:ext cx="7467600" cy="421005"/>
          </a:xfrm>
          <a:custGeom>
            <a:avLst/>
            <a:gdLst/>
            <a:ahLst/>
            <a:cxnLst/>
            <a:rect l="l" t="t" r="r" b="b"/>
            <a:pathLst>
              <a:path w="7467600" h="421004">
                <a:moveTo>
                  <a:pt x="7397496" y="0"/>
                </a:moveTo>
                <a:lnTo>
                  <a:pt x="70103" y="0"/>
                </a:lnTo>
                <a:lnTo>
                  <a:pt x="42814" y="5506"/>
                </a:lnTo>
                <a:lnTo>
                  <a:pt x="20531" y="20526"/>
                </a:lnTo>
                <a:lnTo>
                  <a:pt x="5508" y="42808"/>
                </a:lnTo>
                <a:lnTo>
                  <a:pt x="0" y="70104"/>
                </a:lnTo>
                <a:lnTo>
                  <a:pt x="0" y="350520"/>
                </a:lnTo>
                <a:lnTo>
                  <a:pt x="5508" y="377815"/>
                </a:lnTo>
                <a:lnTo>
                  <a:pt x="20531" y="400097"/>
                </a:lnTo>
                <a:lnTo>
                  <a:pt x="42814" y="415117"/>
                </a:lnTo>
                <a:lnTo>
                  <a:pt x="70103" y="420624"/>
                </a:lnTo>
                <a:lnTo>
                  <a:pt x="7397496" y="420624"/>
                </a:lnTo>
                <a:lnTo>
                  <a:pt x="7424791" y="415117"/>
                </a:lnTo>
                <a:lnTo>
                  <a:pt x="7447073" y="400097"/>
                </a:lnTo>
                <a:lnTo>
                  <a:pt x="7462093" y="377815"/>
                </a:lnTo>
                <a:lnTo>
                  <a:pt x="7467600" y="350520"/>
                </a:lnTo>
                <a:lnTo>
                  <a:pt x="7467600" y="70104"/>
                </a:lnTo>
                <a:lnTo>
                  <a:pt x="7462093" y="42808"/>
                </a:lnTo>
                <a:lnTo>
                  <a:pt x="7447073" y="20526"/>
                </a:lnTo>
                <a:lnTo>
                  <a:pt x="7424791" y="5506"/>
                </a:lnTo>
                <a:lnTo>
                  <a:pt x="7397496" y="0"/>
                </a:lnTo>
                <a:close/>
              </a:path>
            </a:pathLst>
          </a:custGeom>
          <a:solidFill>
            <a:srgbClr val="ABCD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962" y="4063746"/>
            <a:ext cx="7467600" cy="421005"/>
          </a:xfrm>
          <a:custGeom>
            <a:avLst/>
            <a:gdLst/>
            <a:ahLst/>
            <a:cxnLst/>
            <a:rect l="l" t="t" r="r" b="b"/>
            <a:pathLst>
              <a:path w="7467600" h="421004">
                <a:moveTo>
                  <a:pt x="7397496" y="0"/>
                </a:moveTo>
                <a:lnTo>
                  <a:pt x="70103" y="0"/>
                </a:lnTo>
                <a:lnTo>
                  <a:pt x="42814" y="5506"/>
                </a:lnTo>
                <a:lnTo>
                  <a:pt x="20531" y="20526"/>
                </a:lnTo>
                <a:lnTo>
                  <a:pt x="5508" y="42808"/>
                </a:lnTo>
                <a:lnTo>
                  <a:pt x="0" y="70103"/>
                </a:lnTo>
                <a:lnTo>
                  <a:pt x="0" y="350519"/>
                </a:lnTo>
                <a:lnTo>
                  <a:pt x="5508" y="377815"/>
                </a:lnTo>
                <a:lnTo>
                  <a:pt x="20531" y="400097"/>
                </a:lnTo>
                <a:lnTo>
                  <a:pt x="42814" y="415117"/>
                </a:lnTo>
                <a:lnTo>
                  <a:pt x="70103" y="420623"/>
                </a:lnTo>
                <a:lnTo>
                  <a:pt x="7397496" y="420623"/>
                </a:lnTo>
                <a:lnTo>
                  <a:pt x="7424791" y="415117"/>
                </a:lnTo>
                <a:lnTo>
                  <a:pt x="7447073" y="400097"/>
                </a:lnTo>
                <a:lnTo>
                  <a:pt x="7462093" y="377815"/>
                </a:lnTo>
                <a:lnTo>
                  <a:pt x="7467600" y="350519"/>
                </a:lnTo>
                <a:lnTo>
                  <a:pt x="7467600" y="70103"/>
                </a:lnTo>
                <a:lnTo>
                  <a:pt x="7462093" y="42808"/>
                </a:lnTo>
                <a:lnTo>
                  <a:pt x="7447073" y="20526"/>
                </a:lnTo>
                <a:lnTo>
                  <a:pt x="7424791" y="5506"/>
                </a:lnTo>
                <a:lnTo>
                  <a:pt x="7397496" y="0"/>
                </a:lnTo>
                <a:close/>
              </a:path>
            </a:pathLst>
          </a:custGeom>
          <a:solidFill>
            <a:srgbClr val="ADCA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962" y="4536185"/>
            <a:ext cx="7467600" cy="422275"/>
          </a:xfrm>
          <a:custGeom>
            <a:avLst/>
            <a:gdLst/>
            <a:ahLst/>
            <a:cxnLst/>
            <a:rect l="l" t="t" r="r" b="b"/>
            <a:pathLst>
              <a:path w="7467600" h="422275">
                <a:moveTo>
                  <a:pt x="7397242" y="0"/>
                </a:moveTo>
                <a:lnTo>
                  <a:pt x="70357" y="0"/>
                </a:lnTo>
                <a:lnTo>
                  <a:pt x="42969" y="5528"/>
                </a:lnTo>
                <a:lnTo>
                  <a:pt x="20605" y="20605"/>
                </a:lnTo>
                <a:lnTo>
                  <a:pt x="5528" y="42969"/>
                </a:lnTo>
                <a:lnTo>
                  <a:pt x="0" y="70357"/>
                </a:lnTo>
                <a:lnTo>
                  <a:pt x="0" y="351789"/>
                </a:lnTo>
                <a:lnTo>
                  <a:pt x="5528" y="379178"/>
                </a:lnTo>
                <a:lnTo>
                  <a:pt x="20605" y="401542"/>
                </a:lnTo>
                <a:lnTo>
                  <a:pt x="42969" y="416619"/>
                </a:lnTo>
                <a:lnTo>
                  <a:pt x="70357" y="422147"/>
                </a:lnTo>
                <a:lnTo>
                  <a:pt x="7397242" y="422147"/>
                </a:lnTo>
                <a:lnTo>
                  <a:pt x="7424630" y="416619"/>
                </a:lnTo>
                <a:lnTo>
                  <a:pt x="7446994" y="401542"/>
                </a:lnTo>
                <a:lnTo>
                  <a:pt x="7462071" y="379178"/>
                </a:lnTo>
                <a:lnTo>
                  <a:pt x="7467600" y="351789"/>
                </a:lnTo>
                <a:lnTo>
                  <a:pt x="7467600" y="70357"/>
                </a:lnTo>
                <a:lnTo>
                  <a:pt x="7462071" y="42969"/>
                </a:lnTo>
                <a:lnTo>
                  <a:pt x="7446994" y="20605"/>
                </a:lnTo>
                <a:lnTo>
                  <a:pt x="7424630" y="5528"/>
                </a:lnTo>
                <a:lnTo>
                  <a:pt x="7397242" y="0"/>
                </a:lnTo>
                <a:close/>
              </a:path>
            </a:pathLst>
          </a:custGeom>
          <a:solidFill>
            <a:srgbClr val="B6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962" y="5010150"/>
            <a:ext cx="7467600" cy="421005"/>
          </a:xfrm>
          <a:custGeom>
            <a:avLst/>
            <a:gdLst/>
            <a:ahLst/>
            <a:cxnLst/>
            <a:rect l="l" t="t" r="r" b="b"/>
            <a:pathLst>
              <a:path w="7467600" h="421004">
                <a:moveTo>
                  <a:pt x="7397496" y="0"/>
                </a:moveTo>
                <a:lnTo>
                  <a:pt x="70103" y="0"/>
                </a:lnTo>
                <a:lnTo>
                  <a:pt x="42814" y="5506"/>
                </a:lnTo>
                <a:lnTo>
                  <a:pt x="20531" y="20526"/>
                </a:lnTo>
                <a:lnTo>
                  <a:pt x="5508" y="42808"/>
                </a:lnTo>
                <a:lnTo>
                  <a:pt x="0" y="70104"/>
                </a:lnTo>
                <a:lnTo>
                  <a:pt x="0" y="350519"/>
                </a:lnTo>
                <a:lnTo>
                  <a:pt x="5508" y="377815"/>
                </a:lnTo>
                <a:lnTo>
                  <a:pt x="20531" y="400097"/>
                </a:lnTo>
                <a:lnTo>
                  <a:pt x="42814" y="415117"/>
                </a:lnTo>
                <a:lnTo>
                  <a:pt x="70103" y="420624"/>
                </a:lnTo>
                <a:lnTo>
                  <a:pt x="7397496" y="420624"/>
                </a:lnTo>
                <a:lnTo>
                  <a:pt x="7424791" y="415117"/>
                </a:lnTo>
                <a:lnTo>
                  <a:pt x="7447073" y="400097"/>
                </a:lnTo>
                <a:lnTo>
                  <a:pt x="7462093" y="377815"/>
                </a:lnTo>
                <a:lnTo>
                  <a:pt x="7467600" y="350519"/>
                </a:lnTo>
                <a:lnTo>
                  <a:pt x="7467600" y="70104"/>
                </a:lnTo>
                <a:lnTo>
                  <a:pt x="7462093" y="42808"/>
                </a:lnTo>
                <a:lnTo>
                  <a:pt x="7447073" y="20526"/>
                </a:lnTo>
                <a:lnTo>
                  <a:pt x="7424791" y="5506"/>
                </a:lnTo>
                <a:lnTo>
                  <a:pt x="7397496" y="0"/>
                </a:lnTo>
                <a:close/>
              </a:path>
            </a:pathLst>
          </a:custGeom>
          <a:solidFill>
            <a:srgbClr val="BBC5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962" y="5482590"/>
            <a:ext cx="7467600" cy="422275"/>
          </a:xfrm>
          <a:custGeom>
            <a:avLst/>
            <a:gdLst/>
            <a:ahLst/>
            <a:cxnLst/>
            <a:rect l="l" t="t" r="r" b="b"/>
            <a:pathLst>
              <a:path w="7467600" h="422275">
                <a:moveTo>
                  <a:pt x="7397242" y="0"/>
                </a:moveTo>
                <a:lnTo>
                  <a:pt x="70357" y="0"/>
                </a:lnTo>
                <a:lnTo>
                  <a:pt x="42969" y="5528"/>
                </a:lnTo>
                <a:lnTo>
                  <a:pt x="20605" y="20605"/>
                </a:lnTo>
                <a:lnTo>
                  <a:pt x="5528" y="42969"/>
                </a:lnTo>
                <a:lnTo>
                  <a:pt x="0" y="70358"/>
                </a:lnTo>
                <a:lnTo>
                  <a:pt x="0" y="351790"/>
                </a:lnTo>
                <a:lnTo>
                  <a:pt x="5528" y="379178"/>
                </a:lnTo>
                <a:lnTo>
                  <a:pt x="20605" y="401542"/>
                </a:lnTo>
                <a:lnTo>
                  <a:pt x="42969" y="416619"/>
                </a:lnTo>
                <a:lnTo>
                  <a:pt x="70357" y="422148"/>
                </a:lnTo>
                <a:lnTo>
                  <a:pt x="7397242" y="422148"/>
                </a:lnTo>
                <a:lnTo>
                  <a:pt x="7424630" y="416619"/>
                </a:lnTo>
                <a:lnTo>
                  <a:pt x="7446994" y="401542"/>
                </a:lnTo>
                <a:lnTo>
                  <a:pt x="7462071" y="379178"/>
                </a:lnTo>
                <a:lnTo>
                  <a:pt x="7467600" y="351790"/>
                </a:lnTo>
                <a:lnTo>
                  <a:pt x="7467600" y="70358"/>
                </a:lnTo>
                <a:lnTo>
                  <a:pt x="7462071" y="42969"/>
                </a:lnTo>
                <a:lnTo>
                  <a:pt x="7446994" y="20605"/>
                </a:lnTo>
                <a:lnTo>
                  <a:pt x="7424630" y="5528"/>
                </a:lnTo>
                <a:lnTo>
                  <a:pt x="7397242" y="0"/>
                </a:lnTo>
                <a:close/>
              </a:path>
            </a:pathLst>
          </a:custGeom>
          <a:solidFill>
            <a:srgbClr val="C0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962" y="5956553"/>
            <a:ext cx="7467600" cy="421005"/>
          </a:xfrm>
          <a:custGeom>
            <a:avLst/>
            <a:gdLst/>
            <a:ahLst/>
            <a:cxnLst/>
            <a:rect l="l" t="t" r="r" b="b"/>
            <a:pathLst>
              <a:path w="7467600" h="421004">
                <a:moveTo>
                  <a:pt x="7397496" y="0"/>
                </a:moveTo>
                <a:lnTo>
                  <a:pt x="70103" y="0"/>
                </a:lnTo>
                <a:lnTo>
                  <a:pt x="42814" y="5508"/>
                </a:lnTo>
                <a:lnTo>
                  <a:pt x="20531" y="20531"/>
                </a:lnTo>
                <a:lnTo>
                  <a:pt x="5508" y="42814"/>
                </a:lnTo>
                <a:lnTo>
                  <a:pt x="0" y="70104"/>
                </a:lnTo>
                <a:lnTo>
                  <a:pt x="0" y="350520"/>
                </a:lnTo>
                <a:lnTo>
                  <a:pt x="5508" y="377809"/>
                </a:lnTo>
                <a:lnTo>
                  <a:pt x="20531" y="400092"/>
                </a:lnTo>
                <a:lnTo>
                  <a:pt x="42814" y="415115"/>
                </a:lnTo>
                <a:lnTo>
                  <a:pt x="70103" y="420624"/>
                </a:lnTo>
                <a:lnTo>
                  <a:pt x="7397496" y="420624"/>
                </a:lnTo>
                <a:lnTo>
                  <a:pt x="7424791" y="415115"/>
                </a:lnTo>
                <a:lnTo>
                  <a:pt x="7447073" y="400092"/>
                </a:lnTo>
                <a:lnTo>
                  <a:pt x="7462093" y="377809"/>
                </a:lnTo>
                <a:lnTo>
                  <a:pt x="7467600" y="350520"/>
                </a:lnTo>
                <a:lnTo>
                  <a:pt x="7467600" y="70104"/>
                </a:lnTo>
                <a:lnTo>
                  <a:pt x="7462093" y="42814"/>
                </a:lnTo>
                <a:lnTo>
                  <a:pt x="7447073" y="20531"/>
                </a:lnTo>
                <a:lnTo>
                  <a:pt x="7424791" y="5508"/>
                </a:lnTo>
                <a:lnTo>
                  <a:pt x="7397496" y="0"/>
                </a:lnTo>
                <a:close/>
              </a:path>
            </a:pathLst>
          </a:custGeom>
          <a:solidFill>
            <a:srgbClr val="C0BD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3806" y="1735073"/>
            <a:ext cx="4537075" cy="455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D0D0D"/>
                </a:solidFill>
                <a:latin typeface="Georgia"/>
                <a:cs typeface="Georgia"/>
              </a:rPr>
              <a:t>Literacy</a:t>
            </a:r>
            <a:r>
              <a:rPr sz="1800" spc="-20" dirty="0">
                <a:solidFill>
                  <a:srgbClr val="0D0D0D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0D0D0D"/>
                </a:solidFill>
                <a:latin typeface="Georgia"/>
                <a:cs typeface="Georgia"/>
              </a:rPr>
              <a:t>rate</a:t>
            </a:r>
            <a:endParaRPr sz="1800">
              <a:latin typeface="Georgia"/>
              <a:cs typeface="Georgia"/>
            </a:endParaRPr>
          </a:p>
          <a:p>
            <a:pPr marL="12700" marR="1794510">
              <a:lnSpc>
                <a:spcPts val="3729"/>
              </a:lnSpc>
              <a:spcBef>
                <a:spcPts val="380"/>
              </a:spcBef>
            </a:pPr>
            <a:r>
              <a:rPr sz="1800" spc="-5" dirty="0">
                <a:latin typeface="Georgia"/>
                <a:cs typeface="Georgia"/>
              </a:rPr>
              <a:t>Sense of development  Cooperation </a:t>
            </a:r>
            <a:r>
              <a:rPr sz="1800" dirty="0">
                <a:latin typeface="Georgia"/>
                <a:cs typeface="Georgia"/>
              </a:rPr>
              <a:t>among</a:t>
            </a:r>
            <a:r>
              <a:rPr sz="1800" spc="-5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people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800" spc="-5" dirty="0">
                <a:latin typeface="Georgia"/>
                <a:cs typeface="Georgia"/>
              </a:rPr>
              <a:t>Development</a:t>
            </a:r>
            <a:r>
              <a:rPr sz="1800" spc="-1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funds</a:t>
            </a:r>
            <a:endParaRPr sz="1800">
              <a:latin typeface="Georgia"/>
              <a:cs typeface="Georgia"/>
            </a:endParaRPr>
          </a:p>
          <a:p>
            <a:pPr marL="12700" marR="2109470">
              <a:lnSpc>
                <a:spcPct val="172500"/>
              </a:lnSpc>
            </a:pPr>
            <a:r>
              <a:rPr sz="1800" spc="-5" dirty="0">
                <a:latin typeface="Georgia"/>
                <a:cs typeface="Georgia"/>
              </a:rPr>
              <a:t>Managing funds  Development</a:t>
            </a:r>
            <a:r>
              <a:rPr sz="1800" spc="-60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initiatives  </a:t>
            </a:r>
            <a:r>
              <a:rPr sz="1800" spc="-5" dirty="0">
                <a:latin typeface="Georgia"/>
                <a:cs typeface="Georgia"/>
              </a:rPr>
              <a:t>Suitable leadership  Number of</a:t>
            </a:r>
            <a:r>
              <a:rPr sz="1800" spc="-3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population</a:t>
            </a:r>
            <a:endParaRPr sz="1800">
              <a:latin typeface="Georgia"/>
              <a:cs typeface="Georgia"/>
            </a:endParaRPr>
          </a:p>
          <a:p>
            <a:pPr marL="12700" marR="5080">
              <a:lnSpc>
                <a:spcPct val="172400"/>
              </a:lnSpc>
            </a:pPr>
            <a:r>
              <a:rPr sz="1800" dirty="0">
                <a:latin typeface="Georgia"/>
                <a:cs typeface="Georgia"/>
              </a:rPr>
              <a:t>Demands </a:t>
            </a:r>
            <a:r>
              <a:rPr sz="1800" spc="-5" dirty="0">
                <a:latin typeface="Georgia"/>
                <a:cs typeface="Georgia"/>
              </a:rPr>
              <a:t>for goods </a:t>
            </a:r>
            <a:r>
              <a:rPr sz="1800" dirty="0">
                <a:latin typeface="Georgia"/>
                <a:cs typeface="Georgia"/>
              </a:rPr>
              <a:t>and </a:t>
            </a:r>
            <a:r>
              <a:rPr sz="1800" spc="-5" dirty="0">
                <a:latin typeface="Georgia"/>
                <a:cs typeface="Georgia"/>
              </a:rPr>
              <a:t>services  Transportation </a:t>
            </a:r>
            <a:r>
              <a:rPr sz="1800" dirty="0">
                <a:latin typeface="Georgia"/>
                <a:cs typeface="Georgia"/>
              </a:rPr>
              <a:t>and </a:t>
            </a:r>
            <a:r>
              <a:rPr sz="1800" spc="-5" dirty="0">
                <a:latin typeface="Georgia"/>
                <a:cs typeface="Georgia"/>
              </a:rPr>
              <a:t>communication</a:t>
            </a:r>
            <a:r>
              <a:rPr sz="1800" spc="-3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facilities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1876" y="0"/>
            <a:ext cx="9921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838198"/>
            <a:ext cx="4648200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1140" y="252171"/>
            <a:ext cx="35280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A5294"/>
                </a:solidFill>
              </a:rPr>
              <a:t>Map of flood </a:t>
            </a:r>
            <a:r>
              <a:rPr sz="2400" dirty="0">
                <a:solidFill>
                  <a:srgbClr val="0A5294"/>
                </a:solidFill>
              </a:rPr>
              <a:t>affected</a:t>
            </a:r>
            <a:r>
              <a:rPr sz="2400" spc="-85" dirty="0">
                <a:solidFill>
                  <a:srgbClr val="0A5294"/>
                </a:solidFill>
              </a:rPr>
              <a:t> </a:t>
            </a:r>
            <a:r>
              <a:rPr sz="2400" dirty="0">
                <a:solidFill>
                  <a:srgbClr val="0A5294"/>
                </a:solidFill>
              </a:rPr>
              <a:t>area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Mo</a:t>
            </a:r>
            <a:r>
              <a:rPr dirty="0"/>
              <a:t>n</a:t>
            </a:r>
            <a:r>
              <a:rPr spc="-10" dirty="0"/>
              <a:t>so</a:t>
            </a:r>
            <a:r>
              <a:rPr spc="5" dirty="0"/>
              <a:t>o</a:t>
            </a:r>
            <a:r>
              <a:rPr spc="-5" dirty="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4648200" y="1066800"/>
            <a:ext cx="41529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84723" y="3758565"/>
            <a:ext cx="28435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eorgia"/>
                <a:cs typeface="Georgia"/>
              </a:rPr>
              <a:t>Monsoons </a:t>
            </a:r>
            <a:r>
              <a:rPr sz="2000" dirty="0">
                <a:latin typeface="Georgia"/>
                <a:cs typeface="Georgia"/>
              </a:rPr>
              <a:t>in</a:t>
            </a:r>
            <a:r>
              <a:rPr sz="2000" spc="-55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Bangladesh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pc="-5" dirty="0"/>
              <a:t>Characteristics of </a:t>
            </a:r>
            <a:r>
              <a:rPr dirty="0"/>
              <a:t>monsoon</a:t>
            </a:r>
            <a:r>
              <a:rPr spc="-70" dirty="0"/>
              <a:t> </a:t>
            </a:r>
            <a:r>
              <a:rPr dirty="0"/>
              <a:t>in  </a:t>
            </a:r>
            <a:r>
              <a:rPr spc="-5" dirty="0"/>
              <a:t>Bangladesh</a:t>
            </a:r>
          </a:p>
          <a:p>
            <a:pPr marL="321945" lvl="1" indent="-81280">
              <a:lnSpc>
                <a:spcPct val="100000"/>
              </a:lnSpc>
              <a:spcBef>
                <a:spcPts val="855"/>
              </a:spcBef>
              <a:buSzPct val="94444"/>
              <a:buFont typeface="Arial"/>
              <a:buChar char="•"/>
              <a:tabLst>
                <a:tab pos="322580" algn="l"/>
              </a:tabLst>
            </a:pPr>
            <a:r>
              <a:rPr sz="1800" dirty="0">
                <a:latin typeface="Georgia"/>
                <a:cs typeface="Georgia"/>
              </a:rPr>
              <a:t>Two </a:t>
            </a:r>
            <a:r>
              <a:rPr sz="1800" spc="-5" dirty="0">
                <a:latin typeface="Georgia"/>
                <a:cs typeface="Georgia"/>
              </a:rPr>
              <a:t>dry </a:t>
            </a:r>
            <a:r>
              <a:rPr sz="1800" dirty="0">
                <a:latin typeface="Georgia"/>
                <a:cs typeface="Georgia"/>
              </a:rPr>
              <a:t>seasons with a </a:t>
            </a:r>
            <a:r>
              <a:rPr sz="1800" spc="-5" dirty="0">
                <a:latin typeface="Georgia"/>
                <a:cs typeface="Georgia"/>
              </a:rPr>
              <a:t>low</a:t>
            </a:r>
            <a:r>
              <a:rPr sz="1800" spc="-3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rainfall:</a:t>
            </a:r>
            <a:endParaRPr sz="1800">
              <a:latin typeface="Georgia"/>
              <a:cs typeface="Georgia"/>
            </a:endParaRPr>
          </a:p>
          <a:p>
            <a:pPr marL="421005" indent="-180340">
              <a:lnSpc>
                <a:spcPct val="100000"/>
              </a:lnSpc>
              <a:buSzPct val="94444"/>
              <a:buFont typeface="Wingdings"/>
              <a:buChar char=""/>
              <a:tabLst>
                <a:tab pos="421640" algn="l"/>
              </a:tabLst>
            </a:pPr>
            <a:r>
              <a:rPr sz="1800" dirty="0">
                <a:solidFill>
                  <a:srgbClr val="000000"/>
                </a:solidFill>
              </a:rPr>
              <a:t>Hot and </a:t>
            </a:r>
            <a:r>
              <a:rPr sz="1800" spc="-10" dirty="0">
                <a:solidFill>
                  <a:srgbClr val="000000"/>
                </a:solidFill>
              </a:rPr>
              <a:t>dry</a:t>
            </a:r>
            <a:r>
              <a:rPr sz="180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(summer)</a:t>
            </a:r>
            <a:endParaRPr sz="1800"/>
          </a:p>
          <a:p>
            <a:pPr marL="421005" indent="-180340">
              <a:lnSpc>
                <a:spcPct val="100000"/>
              </a:lnSpc>
              <a:buSzPct val="94444"/>
              <a:buFont typeface="Wingdings"/>
              <a:buChar char=""/>
              <a:tabLst>
                <a:tab pos="421640" algn="l"/>
              </a:tabLst>
            </a:pPr>
            <a:r>
              <a:rPr sz="1800" spc="-5" dirty="0">
                <a:solidFill>
                  <a:srgbClr val="000000"/>
                </a:solidFill>
              </a:rPr>
              <a:t>Cool </a:t>
            </a:r>
            <a:r>
              <a:rPr sz="1800" dirty="0">
                <a:solidFill>
                  <a:srgbClr val="000000"/>
                </a:solidFill>
              </a:rPr>
              <a:t>and </a:t>
            </a:r>
            <a:r>
              <a:rPr sz="1800" spc="-5" dirty="0">
                <a:solidFill>
                  <a:srgbClr val="000000"/>
                </a:solidFill>
              </a:rPr>
              <a:t>dry</a:t>
            </a:r>
            <a:r>
              <a:rPr sz="1800" dirty="0">
                <a:solidFill>
                  <a:srgbClr val="000000"/>
                </a:solidFill>
              </a:rPr>
              <a:t> (winter)</a:t>
            </a:r>
            <a:endParaRPr sz="1800"/>
          </a:p>
          <a:p>
            <a:pPr marL="32194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322580" algn="l"/>
              </a:tabLst>
            </a:pPr>
            <a:r>
              <a:rPr sz="1800" dirty="0">
                <a:solidFill>
                  <a:srgbClr val="000000"/>
                </a:solidFill>
              </a:rPr>
              <a:t>Rainy season with </a:t>
            </a:r>
            <a:r>
              <a:rPr sz="1800" spc="-5" dirty="0">
                <a:solidFill>
                  <a:srgbClr val="000000"/>
                </a:solidFill>
              </a:rPr>
              <a:t>very high</a:t>
            </a:r>
            <a:r>
              <a:rPr sz="1800" spc="-2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rainfall</a:t>
            </a:r>
            <a:endParaRPr sz="1800"/>
          </a:p>
          <a:p>
            <a:pPr marL="32194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322580" algn="l"/>
              </a:tabLst>
            </a:pPr>
            <a:r>
              <a:rPr sz="1800" spc="-5" dirty="0">
                <a:solidFill>
                  <a:srgbClr val="000000"/>
                </a:solidFill>
              </a:rPr>
              <a:t>High </a:t>
            </a:r>
            <a:r>
              <a:rPr sz="1800" dirty="0">
                <a:solidFill>
                  <a:srgbClr val="000000"/>
                </a:solidFill>
              </a:rPr>
              <a:t>annual </a:t>
            </a:r>
            <a:r>
              <a:rPr sz="1800" spc="-5" dirty="0">
                <a:solidFill>
                  <a:srgbClr val="000000"/>
                </a:solidFill>
              </a:rPr>
              <a:t>temperature </a:t>
            </a:r>
            <a:r>
              <a:rPr sz="1800" dirty="0">
                <a:solidFill>
                  <a:srgbClr val="000000"/>
                </a:solidFill>
              </a:rPr>
              <a:t>(about 26˚C)</a:t>
            </a:r>
            <a:endParaRPr sz="1800"/>
          </a:p>
          <a:p>
            <a:pPr marL="32194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322580" algn="l"/>
              </a:tabLst>
            </a:pPr>
            <a:r>
              <a:rPr sz="1800" spc="-5" dirty="0">
                <a:solidFill>
                  <a:srgbClr val="000000"/>
                </a:solidFill>
              </a:rPr>
              <a:t>Seasonal distribution of</a:t>
            </a:r>
            <a:r>
              <a:rPr sz="1800" spc="2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rainfall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307340" y="3729608"/>
            <a:ext cx="4450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sz="1800" spc="-5" dirty="0">
                <a:latin typeface="Georgia"/>
                <a:cs typeface="Georgia"/>
              </a:rPr>
              <a:t>High </a:t>
            </a:r>
            <a:r>
              <a:rPr sz="1800" dirty="0">
                <a:latin typeface="Georgia"/>
                <a:cs typeface="Georgia"/>
              </a:rPr>
              <a:t>annual </a:t>
            </a:r>
            <a:r>
              <a:rPr sz="1800" spc="-5" dirty="0">
                <a:latin typeface="Georgia"/>
                <a:cs typeface="Georgia"/>
              </a:rPr>
              <a:t>rainfall (more than </a:t>
            </a:r>
            <a:r>
              <a:rPr sz="1800" spc="-10" dirty="0">
                <a:latin typeface="Georgia"/>
                <a:cs typeface="Georgia"/>
              </a:rPr>
              <a:t>1800</a:t>
            </a:r>
            <a:r>
              <a:rPr sz="1800" spc="15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mm)</a:t>
            </a:r>
            <a:endParaRPr sz="1800">
              <a:latin typeface="Georgia"/>
              <a:cs typeface="Georgia"/>
            </a:endParaRPr>
          </a:p>
          <a:p>
            <a:pPr marL="9334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sz="1800" spc="-5" dirty="0">
                <a:latin typeface="Georgia"/>
                <a:cs typeface="Georgia"/>
              </a:rPr>
              <a:t>High humidity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4520565"/>
            <a:ext cx="5222875" cy="1077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Georgia"/>
                <a:cs typeface="Georgia"/>
              </a:rPr>
              <a:t>Monsoon </a:t>
            </a:r>
            <a:r>
              <a:rPr sz="2400" spc="-5" dirty="0">
                <a:latin typeface="Georgia"/>
                <a:cs typeface="Georgia"/>
              </a:rPr>
              <a:t>causes other </a:t>
            </a:r>
            <a:r>
              <a:rPr sz="2400" dirty="0">
                <a:latin typeface="Georgia"/>
                <a:cs typeface="Georgia"/>
              </a:rPr>
              <a:t>natural</a:t>
            </a:r>
            <a:r>
              <a:rPr sz="2400" spc="-3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disaster</a:t>
            </a:r>
            <a:endParaRPr sz="24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284480" indent="-272415">
              <a:lnSpc>
                <a:spcPct val="100000"/>
              </a:lnSpc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dirty="0">
                <a:solidFill>
                  <a:srgbClr val="4F6128"/>
                </a:solidFill>
                <a:latin typeface="Georgia"/>
                <a:cs typeface="Georgia"/>
              </a:rPr>
              <a:t>Tidal</a:t>
            </a:r>
            <a:r>
              <a:rPr sz="2400" spc="-20" dirty="0">
                <a:solidFill>
                  <a:srgbClr val="4F6128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4F6128"/>
                </a:solidFill>
                <a:latin typeface="Georgia"/>
                <a:cs typeface="Georgia"/>
              </a:rPr>
              <a:t>upsurge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209802"/>
            <a:ext cx="53105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4607A"/>
                </a:solidFill>
              </a:rPr>
              <a:t>Cyclones </a:t>
            </a:r>
            <a:r>
              <a:rPr spc="-5" dirty="0">
                <a:solidFill>
                  <a:srgbClr val="04607A"/>
                </a:solidFill>
              </a:rPr>
              <a:t>in</a:t>
            </a:r>
            <a:r>
              <a:rPr spc="-25" dirty="0">
                <a:solidFill>
                  <a:srgbClr val="04607A"/>
                </a:solidFill>
              </a:rPr>
              <a:t> </a:t>
            </a:r>
            <a:r>
              <a:rPr spc="-5" dirty="0">
                <a:solidFill>
                  <a:srgbClr val="04607A"/>
                </a:solidFill>
              </a:rPr>
              <a:t>Bangladesh</a:t>
            </a:r>
          </a:p>
        </p:txBody>
      </p:sp>
      <p:sp>
        <p:nvSpPr>
          <p:cNvPr id="4" name="object 4"/>
          <p:cNvSpPr/>
          <p:nvPr/>
        </p:nvSpPr>
        <p:spPr>
          <a:xfrm>
            <a:off x="5786628" y="1824227"/>
            <a:ext cx="2980944" cy="2577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2005710"/>
            <a:ext cx="4787900" cy="404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indent="-272415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latin typeface="Georgia"/>
                <a:cs typeface="Georgia"/>
              </a:rPr>
              <a:t>Storm</a:t>
            </a:r>
            <a:r>
              <a:rPr sz="240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Preparedness</a:t>
            </a:r>
            <a:endParaRPr sz="2400">
              <a:latin typeface="Georgia"/>
              <a:cs typeface="Georgia"/>
            </a:endParaRPr>
          </a:p>
          <a:p>
            <a:pPr marL="12700" marR="818515">
              <a:lnSpc>
                <a:spcPct val="100000"/>
              </a:lnSpc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latin typeface="Georgia"/>
                <a:cs typeface="Georgia"/>
              </a:rPr>
              <a:t>Significant Severe Cyclones  Striking</a:t>
            </a:r>
            <a:r>
              <a:rPr sz="2400" spc="-2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Bangladesh</a:t>
            </a:r>
            <a:endParaRPr sz="24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latin typeface="Georgia"/>
                <a:cs typeface="Georgia"/>
              </a:rPr>
              <a:t>Composite of Cyclone </a:t>
            </a:r>
            <a:r>
              <a:rPr sz="2400" dirty="0">
                <a:latin typeface="Georgia"/>
                <a:cs typeface="Georgia"/>
              </a:rPr>
              <a:t>Tracks  </a:t>
            </a:r>
            <a:r>
              <a:rPr sz="2400" spc="-5" dirty="0">
                <a:latin typeface="Georgia"/>
                <a:cs typeface="Georgia"/>
              </a:rPr>
              <a:t>Crossing the </a:t>
            </a:r>
            <a:r>
              <a:rPr sz="2400" dirty="0">
                <a:latin typeface="Georgia"/>
                <a:cs typeface="Georgia"/>
              </a:rPr>
              <a:t>Bay </a:t>
            </a:r>
            <a:r>
              <a:rPr sz="2400" spc="-5" dirty="0">
                <a:latin typeface="Georgia"/>
                <a:cs typeface="Georgia"/>
              </a:rPr>
              <a:t>of </a:t>
            </a:r>
            <a:r>
              <a:rPr sz="2400" dirty="0">
                <a:latin typeface="Georgia"/>
                <a:cs typeface="Georgia"/>
              </a:rPr>
              <a:t>Bengal </a:t>
            </a:r>
            <a:r>
              <a:rPr sz="2400" spc="-5" dirty="0">
                <a:latin typeface="Georgia"/>
                <a:cs typeface="Georgia"/>
              </a:rPr>
              <a:t>(1970 to  </a:t>
            </a:r>
            <a:r>
              <a:rPr sz="2400" dirty="0">
                <a:latin typeface="Georgia"/>
                <a:cs typeface="Georgia"/>
              </a:rPr>
              <a:t>2005)</a:t>
            </a:r>
            <a:endParaRPr sz="2400">
              <a:latin typeface="Georgia"/>
              <a:cs typeface="Georgia"/>
            </a:endParaRPr>
          </a:p>
          <a:p>
            <a:pPr marL="12700" marR="1132205">
              <a:lnSpc>
                <a:spcPct val="100000"/>
              </a:lnSpc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latin typeface="Georgia"/>
                <a:cs typeface="Georgia"/>
              </a:rPr>
              <a:t>Deadly Cyclones Striking  Bangladesh</a:t>
            </a:r>
            <a:endParaRPr sz="2400">
              <a:latin typeface="Georgia"/>
              <a:cs typeface="Georgia"/>
            </a:endParaRPr>
          </a:p>
          <a:p>
            <a:pPr marL="12700" marR="237490">
              <a:lnSpc>
                <a:spcPct val="100000"/>
              </a:lnSpc>
              <a:buSzPct val="95833"/>
              <a:buFont typeface="Wingdings"/>
              <a:buChar char=""/>
              <a:tabLst>
                <a:tab pos="285750" algn="l"/>
              </a:tabLst>
            </a:pPr>
            <a:r>
              <a:rPr sz="2400" spc="-5" dirty="0">
                <a:latin typeface="Georgia"/>
                <a:cs typeface="Georgia"/>
              </a:rPr>
              <a:t>Cyclones </a:t>
            </a:r>
            <a:r>
              <a:rPr sz="2400" dirty="0">
                <a:latin typeface="Georgia"/>
                <a:cs typeface="Georgia"/>
              </a:rPr>
              <a:t>Tracking </a:t>
            </a:r>
            <a:r>
              <a:rPr sz="2400" spc="-5" dirty="0">
                <a:latin typeface="Georgia"/>
                <a:cs typeface="Georgia"/>
              </a:rPr>
              <a:t>Over  Bangladesh During the Twentieth  Century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304" y="6391655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0" y="309372"/>
                </a:moveTo>
                <a:lnTo>
                  <a:pt x="8833104" y="309372"/>
                </a:lnTo>
                <a:lnTo>
                  <a:pt x="8833104" y="0"/>
                </a:lnTo>
                <a:lnTo>
                  <a:pt x="0" y="0"/>
                </a:lnTo>
                <a:lnTo>
                  <a:pt x="0" y="309372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158495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08B7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427" y="452627"/>
            <a:ext cx="3589020" cy="2369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77028" y="2129027"/>
            <a:ext cx="3589020" cy="2371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427" y="3425952"/>
            <a:ext cx="3589020" cy="2368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48334" y="2845434"/>
            <a:ext cx="2444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The </a:t>
            </a:r>
            <a:r>
              <a:rPr sz="1800" spc="-5" dirty="0">
                <a:latin typeface="Georgia"/>
                <a:cs typeface="Georgia"/>
              </a:rPr>
              <a:t>1970 Bhola</a:t>
            </a:r>
            <a:r>
              <a:rPr sz="1800" spc="-6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Cyclone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2176" y="4522089"/>
            <a:ext cx="3000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The </a:t>
            </a:r>
            <a:r>
              <a:rPr sz="1800" spc="-5" dirty="0">
                <a:latin typeface="Georgia"/>
                <a:cs typeface="Georgia"/>
              </a:rPr>
              <a:t>1991 Bangladesh</a:t>
            </a:r>
            <a:r>
              <a:rPr sz="1800" spc="-4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Cyclone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2857" y="5817819"/>
            <a:ext cx="1297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Cyclone</a:t>
            </a:r>
            <a:r>
              <a:rPr sz="1800" spc="-7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Sidr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0326" y="178053"/>
            <a:ext cx="2401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7A9799"/>
                </a:solidFill>
                <a:latin typeface="Georgia"/>
                <a:cs typeface="Georgia"/>
              </a:rPr>
              <a:t>Tsunami</a:t>
            </a:r>
            <a:endParaRPr sz="48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1923414"/>
            <a:ext cx="579437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Georgia"/>
                <a:cs typeface="Georgia"/>
              </a:rPr>
              <a:t>How Bangladesh </a:t>
            </a:r>
            <a:r>
              <a:rPr sz="4000" spc="-10" dirty="0">
                <a:latin typeface="Georgia"/>
                <a:cs typeface="Georgia"/>
              </a:rPr>
              <a:t>Escaped  December 2004 </a:t>
            </a:r>
            <a:r>
              <a:rPr sz="4000" spc="-5" dirty="0">
                <a:latin typeface="Georgia"/>
                <a:cs typeface="Georgia"/>
              </a:rPr>
              <a:t>Tsunami  </a:t>
            </a:r>
            <a:r>
              <a:rPr sz="4000" spc="-10" dirty="0">
                <a:latin typeface="Georgia"/>
                <a:cs typeface="Georgia"/>
              </a:rPr>
              <a:t>Unscathed</a:t>
            </a:r>
            <a:endParaRPr sz="4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304" y="6391655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0" y="309372"/>
                </a:moveTo>
                <a:lnTo>
                  <a:pt x="8833104" y="309372"/>
                </a:lnTo>
                <a:lnTo>
                  <a:pt x="8833104" y="0"/>
                </a:lnTo>
                <a:lnTo>
                  <a:pt x="0" y="0"/>
                </a:lnTo>
                <a:lnTo>
                  <a:pt x="0" y="309372"/>
                </a:lnTo>
                <a:close/>
              </a:path>
            </a:pathLst>
          </a:custGeom>
          <a:solidFill>
            <a:srgbClr val="8BA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158495"/>
            <a:ext cx="8833485" cy="3118105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7A97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373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8739" y="3810000"/>
            <a:ext cx="8531862" cy="914400"/>
          </a:xfrm>
        </p:spPr>
        <p:txBody>
          <a:bodyPr/>
          <a:lstStyle/>
          <a:p>
            <a:r>
              <a:rPr lang="en-IN" dirty="0" smtClean="0"/>
              <a:t> SOURCE:- SLIDEHARE/LINKEDIN</a:t>
            </a: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7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3B3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8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4748">
            <a:solidFill>
              <a:srgbClr val="B3B3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3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1583">
            <a:solidFill>
              <a:srgbClr val="B3B3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6858000"/>
                </a:moveTo>
                <a:lnTo>
                  <a:pt x="304800" y="6858000"/>
                </a:lnTo>
                <a:lnTo>
                  <a:pt x="30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3B3C4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525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890142"/>
            <a:ext cx="4675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6F2F9F"/>
                </a:solidFill>
                <a:latin typeface="Georgia"/>
                <a:cs typeface="Georgia"/>
              </a:rPr>
              <a:t>C</a:t>
            </a:r>
            <a:r>
              <a:rPr sz="2400" b="1" dirty="0">
                <a:solidFill>
                  <a:srgbClr val="6F2F9F"/>
                </a:solidFill>
                <a:latin typeface="Georgia"/>
                <a:cs typeface="Georgia"/>
              </a:rPr>
              <a:t>LIMATE OF</a:t>
            </a:r>
            <a:r>
              <a:rPr sz="2400" b="1" spc="21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3000" b="1" spc="-5" dirty="0">
                <a:solidFill>
                  <a:srgbClr val="6F2F9F"/>
                </a:solidFill>
                <a:latin typeface="Georgia"/>
                <a:cs typeface="Georgia"/>
              </a:rPr>
              <a:t>B</a:t>
            </a:r>
            <a:r>
              <a:rPr sz="2400" b="1" spc="-5" dirty="0">
                <a:solidFill>
                  <a:srgbClr val="6F2F9F"/>
                </a:solidFill>
                <a:latin typeface="Georgia"/>
                <a:cs typeface="Georgia"/>
              </a:rPr>
              <a:t>ANGLADESH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1547748"/>
            <a:ext cx="7002145" cy="22364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52538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Georgia"/>
                <a:cs typeface="Georgia"/>
              </a:rPr>
              <a:t>Tropical </a:t>
            </a:r>
            <a:r>
              <a:rPr sz="2400" dirty="0">
                <a:latin typeface="Georgia"/>
                <a:cs typeface="Georgia"/>
              </a:rPr>
              <a:t>monsoon</a:t>
            </a:r>
            <a:r>
              <a:rPr sz="2400" spc="-5" dirty="0">
                <a:latin typeface="Georgia"/>
                <a:cs typeface="Georgia"/>
              </a:rPr>
              <a:t> climate</a:t>
            </a:r>
            <a:endParaRPr sz="2400">
              <a:latin typeface="Georgia"/>
              <a:cs typeface="Georgia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52538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Georgia"/>
                <a:cs typeface="Georgia"/>
              </a:rPr>
              <a:t>Three </a:t>
            </a:r>
            <a:r>
              <a:rPr sz="2400" spc="-5" dirty="0">
                <a:latin typeface="Georgia"/>
                <a:cs typeface="Georgia"/>
              </a:rPr>
              <a:t>distinct seasons </a:t>
            </a:r>
            <a:r>
              <a:rPr sz="2400" dirty="0">
                <a:latin typeface="Georgia"/>
                <a:cs typeface="Georgia"/>
              </a:rPr>
              <a:t>in</a:t>
            </a:r>
            <a:r>
              <a:rPr sz="2400" spc="-5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Bangladesh</a:t>
            </a:r>
            <a:endParaRPr sz="2400">
              <a:latin typeface="Georgia"/>
              <a:cs typeface="Georgia"/>
            </a:endParaRPr>
          </a:p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525389"/>
              </a:buClr>
              <a:buSzPct val="68750"/>
              <a:buFont typeface="Wingdings"/>
              <a:buChar char=""/>
              <a:tabLst>
                <a:tab pos="469900" algn="l"/>
                <a:tab pos="470534" algn="l"/>
              </a:tabLst>
            </a:pPr>
            <a:r>
              <a:rPr sz="2400" dirty="0">
                <a:latin typeface="Georgia"/>
                <a:cs typeface="Georgia"/>
              </a:rPr>
              <a:t>Hot and </a:t>
            </a:r>
            <a:r>
              <a:rPr sz="2400" spc="-5" dirty="0">
                <a:latin typeface="Georgia"/>
                <a:cs typeface="Georgia"/>
              </a:rPr>
              <a:t>humid summer from March to</a:t>
            </a:r>
            <a:r>
              <a:rPr sz="2400" spc="-4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May</a:t>
            </a:r>
            <a:endParaRPr sz="2400">
              <a:latin typeface="Georgia"/>
              <a:cs typeface="Georgia"/>
            </a:endParaRPr>
          </a:p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525389"/>
              </a:buClr>
              <a:buSzPct val="68750"/>
              <a:buFont typeface="Wingdings"/>
              <a:buChar char=""/>
              <a:tabLst>
                <a:tab pos="469900" algn="l"/>
                <a:tab pos="470534" algn="l"/>
              </a:tabLst>
            </a:pPr>
            <a:r>
              <a:rPr sz="2400" dirty="0">
                <a:latin typeface="Georgia"/>
                <a:cs typeface="Georgia"/>
              </a:rPr>
              <a:t>Humid and rainy </a:t>
            </a:r>
            <a:r>
              <a:rPr sz="2400" spc="-5" dirty="0">
                <a:latin typeface="Georgia"/>
                <a:cs typeface="Georgia"/>
              </a:rPr>
              <a:t>season from </a:t>
            </a:r>
            <a:r>
              <a:rPr sz="2400" dirty="0">
                <a:latin typeface="Georgia"/>
                <a:cs typeface="Georgia"/>
              </a:rPr>
              <a:t>June </a:t>
            </a:r>
            <a:r>
              <a:rPr sz="2400" spc="-5" dirty="0">
                <a:latin typeface="Georgia"/>
                <a:cs typeface="Georgia"/>
              </a:rPr>
              <a:t>to</a:t>
            </a:r>
            <a:r>
              <a:rPr sz="2400" spc="-11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October</a:t>
            </a:r>
            <a:endParaRPr sz="2400">
              <a:latin typeface="Georgia"/>
              <a:cs typeface="Georgia"/>
            </a:endParaRPr>
          </a:p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525389"/>
              </a:buClr>
              <a:buSzPct val="68750"/>
              <a:buFont typeface="Wingdings"/>
              <a:buChar char=""/>
              <a:tabLst>
                <a:tab pos="469900" algn="l"/>
                <a:tab pos="470534" algn="l"/>
              </a:tabLst>
            </a:pPr>
            <a:r>
              <a:rPr sz="2400" spc="-5" dirty="0">
                <a:latin typeface="Georgia"/>
                <a:cs typeface="Georgia"/>
              </a:rPr>
              <a:t>Cool </a:t>
            </a:r>
            <a:r>
              <a:rPr sz="2400" dirty="0">
                <a:latin typeface="Georgia"/>
                <a:cs typeface="Georgia"/>
              </a:rPr>
              <a:t>and </a:t>
            </a:r>
            <a:r>
              <a:rPr sz="2400" spc="-5" dirty="0">
                <a:latin typeface="Georgia"/>
                <a:cs typeface="Georgia"/>
              </a:rPr>
              <a:t>dry winter from November to</a:t>
            </a:r>
            <a:r>
              <a:rPr sz="2400" spc="-6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February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4228" y="147828"/>
            <a:ext cx="2827020" cy="1888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1228" y="4491228"/>
            <a:ext cx="3361944" cy="1914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4151" y="4492752"/>
            <a:ext cx="3282696" cy="1911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8764" y="424941"/>
            <a:ext cx="60439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marR="5080" indent="-19367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4B2303"/>
                </a:solidFill>
                <a:latin typeface="Georgia"/>
                <a:cs typeface="Georgia"/>
              </a:rPr>
              <a:t>Impacts of </a:t>
            </a:r>
            <a:r>
              <a:rPr sz="3600" b="1" spc="-5" dirty="0">
                <a:solidFill>
                  <a:srgbClr val="4B2303"/>
                </a:solidFill>
                <a:latin typeface="Georgia"/>
                <a:cs typeface="Georgia"/>
              </a:rPr>
              <a:t>Climate </a:t>
            </a:r>
            <a:r>
              <a:rPr sz="3600" b="1" dirty="0">
                <a:solidFill>
                  <a:srgbClr val="4B2303"/>
                </a:solidFill>
                <a:latin typeface="Georgia"/>
                <a:cs typeface="Georgia"/>
              </a:rPr>
              <a:t>on</a:t>
            </a:r>
            <a:r>
              <a:rPr sz="3600" b="1" spc="-110" dirty="0">
                <a:solidFill>
                  <a:srgbClr val="4B2303"/>
                </a:solidFill>
                <a:latin typeface="Georgia"/>
                <a:cs typeface="Georgia"/>
              </a:rPr>
              <a:t> </a:t>
            </a:r>
            <a:r>
              <a:rPr sz="3600" b="1" spc="-5" dirty="0">
                <a:solidFill>
                  <a:srgbClr val="4B2303"/>
                </a:solidFill>
                <a:latin typeface="Georgia"/>
                <a:cs typeface="Georgia"/>
              </a:rPr>
              <a:t>the  Economy </a:t>
            </a:r>
            <a:r>
              <a:rPr sz="3600" b="1" dirty="0">
                <a:solidFill>
                  <a:srgbClr val="4B2303"/>
                </a:solidFill>
                <a:latin typeface="Georgia"/>
                <a:cs typeface="Georgia"/>
              </a:rPr>
              <a:t>of</a:t>
            </a:r>
            <a:r>
              <a:rPr sz="3600" b="1" spc="-55" dirty="0">
                <a:solidFill>
                  <a:srgbClr val="4B2303"/>
                </a:solidFill>
                <a:latin typeface="Georgia"/>
                <a:cs typeface="Georgia"/>
              </a:rPr>
              <a:t> </a:t>
            </a:r>
            <a:r>
              <a:rPr sz="3600" b="1" spc="-5" dirty="0">
                <a:solidFill>
                  <a:srgbClr val="4B2303"/>
                </a:solidFill>
                <a:latin typeface="Georgia"/>
                <a:cs typeface="Georgia"/>
              </a:rPr>
              <a:t>Bangladesh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5114" y="1923651"/>
            <a:ext cx="1976954" cy="1216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1718" y="2125726"/>
            <a:ext cx="1646555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417830" marR="5080" indent="-405765">
              <a:lnSpc>
                <a:spcPts val="2450"/>
              </a:lnSpc>
              <a:spcBef>
                <a:spcPts val="540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Agri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ultural  sector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65570" y="1893171"/>
            <a:ext cx="1963078" cy="1216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63342" y="2095627"/>
            <a:ext cx="1369060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78130" marR="5080" indent="-266065">
              <a:lnSpc>
                <a:spcPts val="2450"/>
              </a:lnSpc>
              <a:spcBef>
                <a:spcPts val="540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Industrial  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sector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36603" y="1923651"/>
            <a:ext cx="1975436" cy="1216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83582" y="2281809"/>
            <a:ext cx="16821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Forest</a:t>
            </a:r>
            <a:r>
              <a:rPr sz="2400" spc="-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lands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5902" y="1923651"/>
            <a:ext cx="1963078" cy="1216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22668" y="2125726"/>
            <a:ext cx="1212850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34620" marR="5080" indent="-121920">
              <a:lnSpc>
                <a:spcPts val="2450"/>
              </a:lnSpc>
              <a:spcBef>
                <a:spcPts val="540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Business  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sectors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970" y="3264771"/>
            <a:ext cx="1963078" cy="1216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1900" y="3623309"/>
            <a:ext cx="1163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fisheries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8146" y="3261703"/>
            <a:ext cx="1973386" cy="12144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712847" y="3324605"/>
            <a:ext cx="1612900" cy="1000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-635" algn="ctr">
              <a:lnSpc>
                <a:spcPct val="85200"/>
              </a:lnSpc>
              <a:spcBef>
                <a:spcPts val="420"/>
              </a:spcBef>
            </a:pP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Transportation 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and     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comm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nic</a:t>
            </a:r>
            <a:r>
              <a:rPr sz="1800" spc="5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ti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on 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development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42865" y="3268442"/>
            <a:ext cx="1971674" cy="12125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43017" y="3308984"/>
            <a:ext cx="1561465" cy="101536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1905" algn="ctr">
              <a:lnSpc>
                <a:spcPct val="85300"/>
              </a:lnSpc>
              <a:spcBef>
                <a:spcPts val="520"/>
              </a:spcBef>
            </a:pP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Develop  standard</a:t>
            </a:r>
            <a:r>
              <a:rPr sz="2400" spc="-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of  living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45902" y="3268442"/>
            <a:ext cx="1963078" cy="12125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44004" y="3308984"/>
            <a:ext cx="1169035" cy="101536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7940" marR="5080" indent="-15240" algn="just">
              <a:lnSpc>
                <a:spcPct val="85300"/>
              </a:lnSpc>
              <a:spcBef>
                <a:spcPts val="520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Incre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se  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national  income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38138" y="4601319"/>
            <a:ext cx="1963078" cy="12169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935351" y="4803724"/>
            <a:ext cx="1170940" cy="70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65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Increase</a:t>
            </a:r>
            <a:endParaRPr sz="2400">
              <a:latin typeface="Georgia"/>
              <a:cs typeface="Georgia"/>
            </a:endParaRPr>
          </a:p>
          <a:p>
            <a:pPr marL="149860">
              <a:lnSpc>
                <a:spcPts val="2665"/>
              </a:lnSpc>
            </a:pP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export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1321" y="4606514"/>
            <a:ext cx="1970977" cy="12125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88153" y="4648327"/>
            <a:ext cx="1671320" cy="101473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065" marR="5080" algn="ctr">
              <a:lnSpc>
                <a:spcPct val="85200"/>
              </a:lnSpc>
              <a:spcBef>
                <a:spcPts val="525"/>
              </a:spcBef>
            </a:pP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Increase</a:t>
            </a:r>
            <a:r>
              <a:rPr sz="2400" spc="-10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the  fertility of  land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6858000"/>
                </a:moveTo>
                <a:lnTo>
                  <a:pt x="304800" y="6858000"/>
                </a:lnTo>
                <a:lnTo>
                  <a:pt x="30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D6E4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93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890142"/>
            <a:ext cx="46843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4B4545"/>
                </a:solidFill>
                <a:latin typeface="Georgia"/>
                <a:cs typeface="Georgia"/>
              </a:rPr>
              <a:t>S</a:t>
            </a:r>
            <a:r>
              <a:rPr sz="2400" b="1" spc="-5" dirty="0">
                <a:solidFill>
                  <a:srgbClr val="4B4545"/>
                </a:solidFill>
                <a:latin typeface="Georgia"/>
                <a:cs typeface="Georgia"/>
              </a:rPr>
              <a:t>EASONS </a:t>
            </a:r>
            <a:r>
              <a:rPr sz="2400" b="1" dirty="0">
                <a:solidFill>
                  <a:srgbClr val="4B4545"/>
                </a:solidFill>
                <a:latin typeface="Georgia"/>
                <a:cs typeface="Georgia"/>
              </a:rPr>
              <a:t>OF</a:t>
            </a:r>
            <a:r>
              <a:rPr sz="2400" b="1" spc="225" dirty="0">
                <a:solidFill>
                  <a:srgbClr val="4B4545"/>
                </a:solidFill>
                <a:latin typeface="Georgia"/>
                <a:cs typeface="Georgia"/>
              </a:rPr>
              <a:t> </a:t>
            </a:r>
            <a:r>
              <a:rPr sz="3000" b="1" spc="-5" dirty="0">
                <a:solidFill>
                  <a:srgbClr val="4B4545"/>
                </a:solidFill>
                <a:latin typeface="Georgia"/>
                <a:cs typeface="Georgia"/>
              </a:rPr>
              <a:t>B</a:t>
            </a:r>
            <a:r>
              <a:rPr sz="2400" b="1" spc="-5" dirty="0">
                <a:solidFill>
                  <a:srgbClr val="4B4545"/>
                </a:solidFill>
                <a:latin typeface="Georgia"/>
                <a:cs typeface="Georgia"/>
              </a:rPr>
              <a:t>ANGLADESH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1524000"/>
            <a:ext cx="7467600" cy="3496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434086"/>
            <a:ext cx="66484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4B4545"/>
                </a:solidFill>
                <a:latin typeface="Georgia"/>
                <a:cs typeface="Georgia"/>
              </a:rPr>
              <a:t>Religion </a:t>
            </a:r>
            <a:r>
              <a:rPr sz="4400" b="1" dirty="0">
                <a:solidFill>
                  <a:srgbClr val="4B4545"/>
                </a:solidFill>
                <a:latin typeface="Georgia"/>
                <a:cs typeface="Georgia"/>
              </a:rPr>
              <a:t>in</a:t>
            </a:r>
            <a:r>
              <a:rPr sz="4400" b="1" spc="-90" dirty="0">
                <a:solidFill>
                  <a:srgbClr val="4B4545"/>
                </a:solidFill>
                <a:latin typeface="Georgia"/>
                <a:cs typeface="Georgia"/>
              </a:rPr>
              <a:t> </a:t>
            </a:r>
            <a:r>
              <a:rPr sz="4400" b="1" spc="-5" dirty="0">
                <a:solidFill>
                  <a:srgbClr val="4B4545"/>
                </a:solidFill>
                <a:latin typeface="Georgia"/>
                <a:cs typeface="Georgia"/>
              </a:rPr>
              <a:t>Bangladesh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2372" y="1601724"/>
            <a:ext cx="2022348" cy="1394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4939" y="1575816"/>
            <a:ext cx="2077720" cy="1447800"/>
          </a:xfrm>
          <a:custGeom>
            <a:avLst/>
            <a:gdLst/>
            <a:ahLst/>
            <a:cxnLst/>
            <a:rect l="l" t="t" r="r" b="b"/>
            <a:pathLst>
              <a:path w="2077720" h="1447800">
                <a:moveTo>
                  <a:pt x="1893315" y="12700"/>
                </a:moveTo>
                <a:lnTo>
                  <a:pt x="181356" y="12700"/>
                </a:lnTo>
                <a:lnTo>
                  <a:pt x="157479" y="25400"/>
                </a:lnTo>
                <a:lnTo>
                  <a:pt x="113537" y="50800"/>
                </a:lnTo>
                <a:lnTo>
                  <a:pt x="75310" y="76200"/>
                </a:lnTo>
                <a:lnTo>
                  <a:pt x="58546" y="101600"/>
                </a:lnTo>
                <a:lnTo>
                  <a:pt x="43687" y="114300"/>
                </a:lnTo>
                <a:lnTo>
                  <a:pt x="19938" y="165100"/>
                </a:lnTo>
                <a:lnTo>
                  <a:pt x="5206" y="215900"/>
                </a:lnTo>
                <a:lnTo>
                  <a:pt x="253" y="254000"/>
                </a:lnTo>
                <a:lnTo>
                  <a:pt x="0" y="266700"/>
                </a:lnTo>
                <a:lnTo>
                  <a:pt x="0" y="1193800"/>
                </a:lnTo>
                <a:lnTo>
                  <a:pt x="3175" y="1231900"/>
                </a:lnTo>
                <a:lnTo>
                  <a:pt x="12191" y="1270000"/>
                </a:lnTo>
                <a:lnTo>
                  <a:pt x="32131" y="1320800"/>
                </a:lnTo>
                <a:lnTo>
                  <a:pt x="60197" y="1358900"/>
                </a:lnTo>
                <a:lnTo>
                  <a:pt x="77088" y="1384300"/>
                </a:lnTo>
                <a:lnTo>
                  <a:pt x="115697" y="1409700"/>
                </a:lnTo>
                <a:lnTo>
                  <a:pt x="160019" y="1435100"/>
                </a:lnTo>
                <a:lnTo>
                  <a:pt x="184022" y="1447800"/>
                </a:lnTo>
                <a:lnTo>
                  <a:pt x="1895983" y="1447800"/>
                </a:lnTo>
                <a:lnTo>
                  <a:pt x="1919732" y="1435100"/>
                </a:lnTo>
                <a:lnTo>
                  <a:pt x="1942464" y="1422400"/>
                </a:lnTo>
                <a:lnTo>
                  <a:pt x="214122" y="1422400"/>
                </a:lnTo>
                <a:lnTo>
                  <a:pt x="192150" y="1409700"/>
                </a:lnTo>
                <a:lnTo>
                  <a:pt x="171322" y="1397000"/>
                </a:lnTo>
                <a:lnTo>
                  <a:pt x="151510" y="1397000"/>
                </a:lnTo>
                <a:lnTo>
                  <a:pt x="132715" y="1384300"/>
                </a:lnTo>
                <a:lnTo>
                  <a:pt x="115315" y="1371600"/>
                </a:lnTo>
                <a:lnTo>
                  <a:pt x="99187" y="1358900"/>
                </a:lnTo>
                <a:lnTo>
                  <a:pt x="84581" y="1333500"/>
                </a:lnTo>
                <a:lnTo>
                  <a:pt x="71500" y="1320800"/>
                </a:lnTo>
                <a:lnTo>
                  <a:pt x="60197" y="1308100"/>
                </a:lnTo>
                <a:lnTo>
                  <a:pt x="50672" y="1282700"/>
                </a:lnTo>
                <a:lnTo>
                  <a:pt x="43053" y="1257300"/>
                </a:lnTo>
                <a:lnTo>
                  <a:pt x="37465" y="1244600"/>
                </a:lnTo>
                <a:lnTo>
                  <a:pt x="35432" y="1231900"/>
                </a:lnTo>
                <a:lnTo>
                  <a:pt x="34162" y="1219200"/>
                </a:lnTo>
                <a:lnTo>
                  <a:pt x="33146" y="1206500"/>
                </a:lnTo>
                <a:lnTo>
                  <a:pt x="32893" y="1193800"/>
                </a:lnTo>
                <a:lnTo>
                  <a:pt x="32893" y="266700"/>
                </a:lnTo>
                <a:lnTo>
                  <a:pt x="35559" y="228600"/>
                </a:lnTo>
                <a:lnTo>
                  <a:pt x="43179" y="203200"/>
                </a:lnTo>
                <a:lnTo>
                  <a:pt x="50926" y="177800"/>
                </a:lnTo>
                <a:lnTo>
                  <a:pt x="60451" y="152400"/>
                </a:lnTo>
                <a:lnTo>
                  <a:pt x="71881" y="139700"/>
                </a:lnTo>
                <a:lnTo>
                  <a:pt x="84835" y="114300"/>
                </a:lnTo>
                <a:lnTo>
                  <a:pt x="115697" y="88900"/>
                </a:lnTo>
                <a:lnTo>
                  <a:pt x="152019" y="63500"/>
                </a:lnTo>
                <a:lnTo>
                  <a:pt x="171831" y="50800"/>
                </a:lnTo>
                <a:lnTo>
                  <a:pt x="192659" y="50800"/>
                </a:lnTo>
                <a:lnTo>
                  <a:pt x="214376" y="38100"/>
                </a:lnTo>
                <a:lnTo>
                  <a:pt x="1940052" y="38100"/>
                </a:lnTo>
                <a:lnTo>
                  <a:pt x="1917319" y="25400"/>
                </a:lnTo>
                <a:lnTo>
                  <a:pt x="1893315" y="12700"/>
                </a:lnTo>
                <a:close/>
              </a:path>
              <a:path w="2077720" h="1447800">
                <a:moveTo>
                  <a:pt x="1940052" y="38100"/>
                </a:moveTo>
                <a:lnTo>
                  <a:pt x="1863217" y="38100"/>
                </a:lnTo>
                <a:lnTo>
                  <a:pt x="1885188" y="50800"/>
                </a:lnTo>
                <a:lnTo>
                  <a:pt x="1906015" y="50800"/>
                </a:lnTo>
                <a:lnTo>
                  <a:pt x="1925701" y="63500"/>
                </a:lnTo>
                <a:lnTo>
                  <a:pt x="1961896" y="88900"/>
                </a:lnTo>
                <a:lnTo>
                  <a:pt x="1992630" y="114300"/>
                </a:lnTo>
                <a:lnTo>
                  <a:pt x="2005711" y="139700"/>
                </a:lnTo>
                <a:lnTo>
                  <a:pt x="2017140" y="152400"/>
                </a:lnTo>
                <a:lnTo>
                  <a:pt x="2026539" y="177800"/>
                </a:lnTo>
                <a:lnTo>
                  <a:pt x="2034159" y="203200"/>
                </a:lnTo>
                <a:lnTo>
                  <a:pt x="2039747" y="215900"/>
                </a:lnTo>
                <a:lnTo>
                  <a:pt x="2041779" y="228600"/>
                </a:lnTo>
                <a:lnTo>
                  <a:pt x="2043049" y="241300"/>
                </a:lnTo>
                <a:lnTo>
                  <a:pt x="2044064" y="254000"/>
                </a:lnTo>
                <a:lnTo>
                  <a:pt x="2044319" y="266700"/>
                </a:lnTo>
                <a:lnTo>
                  <a:pt x="2044319" y="1193800"/>
                </a:lnTo>
                <a:lnTo>
                  <a:pt x="2041652" y="1231900"/>
                </a:lnTo>
                <a:lnTo>
                  <a:pt x="2034032" y="1257300"/>
                </a:lnTo>
                <a:lnTo>
                  <a:pt x="2026285" y="1282700"/>
                </a:lnTo>
                <a:lnTo>
                  <a:pt x="2016887" y="1308100"/>
                </a:lnTo>
                <a:lnTo>
                  <a:pt x="2005330" y="1320800"/>
                </a:lnTo>
                <a:lnTo>
                  <a:pt x="1992376" y="1333500"/>
                </a:lnTo>
                <a:lnTo>
                  <a:pt x="1977644" y="1358900"/>
                </a:lnTo>
                <a:lnTo>
                  <a:pt x="1961514" y="1371600"/>
                </a:lnTo>
                <a:lnTo>
                  <a:pt x="1943989" y="1384300"/>
                </a:lnTo>
                <a:lnTo>
                  <a:pt x="1925320" y="1397000"/>
                </a:lnTo>
                <a:lnTo>
                  <a:pt x="1905508" y="1409700"/>
                </a:lnTo>
                <a:lnTo>
                  <a:pt x="1884680" y="1409700"/>
                </a:lnTo>
                <a:lnTo>
                  <a:pt x="1862836" y="1422400"/>
                </a:lnTo>
                <a:lnTo>
                  <a:pt x="1942464" y="1422400"/>
                </a:lnTo>
                <a:lnTo>
                  <a:pt x="1963674" y="1409700"/>
                </a:lnTo>
                <a:lnTo>
                  <a:pt x="1983613" y="1397000"/>
                </a:lnTo>
                <a:lnTo>
                  <a:pt x="2002027" y="1371600"/>
                </a:lnTo>
                <a:lnTo>
                  <a:pt x="2018664" y="1358900"/>
                </a:lnTo>
                <a:lnTo>
                  <a:pt x="2033397" y="1333500"/>
                </a:lnTo>
                <a:lnTo>
                  <a:pt x="2046477" y="1320800"/>
                </a:lnTo>
                <a:lnTo>
                  <a:pt x="2057273" y="1295400"/>
                </a:lnTo>
                <a:lnTo>
                  <a:pt x="2072005" y="1244600"/>
                </a:lnTo>
                <a:lnTo>
                  <a:pt x="2076958" y="1206500"/>
                </a:lnTo>
                <a:lnTo>
                  <a:pt x="2077212" y="1193800"/>
                </a:lnTo>
                <a:lnTo>
                  <a:pt x="2077212" y="266700"/>
                </a:lnTo>
                <a:lnTo>
                  <a:pt x="2074037" y="228600"/>
                </a:lnTo>
                <a:lnTo>
                  <a:pt x="2065020" y="190500"/>
                </a:lnTo>
                <a:lnTo>
                  <a:pt x="2045208" y="139700"/>
                </a:lnTo>
                <a:lnTo>
                  <a:pt x="2017014" y="101600"/>
                </a:lnTo>
                <a:lnTo>
                  <a:pt x="2000250" y="76200"/>
                </a:lnTo>
                <a:lnTo>
                  <a:pt x="1981581" y="63500"/>
                </a:lnTo>
                <a:lnTo>
                  <a:pt x="1961514" y="50800"/>
                </a:lnTo>
                <a:lnTo>
                  <a:pt x="1940052" y="38100"/>
                </a:lnTo>
                <a:close/>
              </a:path>
              <a:path w="2077720" h="1447800">
                <a:moveTo>
                  <a:pt x="1880870" y="1397000"/>
                </a:moveTo>
                <a:lnTo>
                  <a:pt x="194818" y="1397000"/>
                </a:lnTo>
                <a:lnTo>
                  <a:pt x="216027" y="1409700"/>
                </a:lnTo>
                <a:lnTo>
                  <a:pt x="1860169" y="1409700"/>
                </a:lnTo>
                <a:lnTo>
                  <a:pt x="1880870" y="1397000"/>
                </a:lnTo>
                <a:close/>
              </a:path>
              <a:path w="2077720" h="1447800">
                <a:moveTo>
                  <a:pt x="200278" y="63500"/>
                </a:moveTo>
                <a:lnTo>
                  <a:pt x="176656" y="63500"/>
                </a:lnTo>
                <a:lnTo>
                  <a:pt x="157606" y="76200"/>
                </a:lnTo>
                <a:lnTo>
                  <a:pt x="123062" y="101600"/>
                </a:lnTo>
                <a:lnTo>
                  <a:pt x="93725" y="127000"/>
                </a:lnTo>
                <a:lnTo>
                  <a:pt x="70357" y="165100"/>
                </a:lnTo>
                <a:lnTo>
                  <a:pt x="61213" y="177800"/>
                </a:lnTo>
                <a:lnTo>
                  <a:pt x="53847" y="203200"/>
                </a:lnTo>
                <a:lnTo>
                  <a:pt x="48387" y="215900"/>
                </a:lnTo>
                <a:lnTo>
                  <a:pt x="46481" y="228600"/>
                </a:lnTo>
                <a:lnTo>
                  <a:pt x="45084" y="241300"/>
                </a:lnTo>
                <a:lnTo>
                  <a:pt x="44196" y="254000"/>
                </a:lnTo>
                <a:lnTo>
                  <a:pt x="43941" y="266700"/>
                </a:lnTo>
                <a:lnTo>
                  <a:pt x="43941" y="1193800"/>
                </a:lnTo>
                <a:lnTo>
                  <a:pt x="44068" y="1206500"/>
                </a:lnTo>
                <a:lnTo>
                  <a:pt x="44957" y="1219200"/>
                </a:lnTo>
                <a:lnTo>
                  <a:pt x="46228" y="1231900"/>
                </a:lnTo>
                <a:lnTo>
                  <a:pt x="48132" y="1231900"/>
                </a:lnTo>
                <a:lnTo>
                  <a:pt x="53340" y="1257300"/>
                </a:lnTo>
                <a:lnTo>
                  <a:pt x="60578" y="1282700"/>
                </a:lnTo>
                <a:lnTo>
                  <a:pt x="69596" y="1295400"/>
                </a:lnTo>
                <a:lnTo>
                  <a:pt x="80390" y="1308100"/>
                </a:lnTo>
                <a:lnTo>
                  <a:pt x="92582" y="1333500"/>
                </a:lnTo>
                <a:lnTo>
                  <a:pt x="121793" y="1358900"/>
                </a:lnTo>
                <a:lnTo>
                  <a:pt x="156209" y="1384300"/>
                </a:lnTo>
                <a:lnTo>
                  <a:pt x="175132" y="1397000"/>
                </a:lnTo>
                <a:lnTo>
                  <a:pt x="218059" y="1397000"/>
                </a:lnTo>
                <a:lnTo>
                  <a:pt x="197612" y="1384300"/>
                </a:lnTo>
                <a:lnTo>
                  <a:pt x="178943" y="1384300"/>
                </a:lnTo>
                <a:lnTo>
                  <a:pt x="161035" y="1371600"/>
                </a:lnTo>
                <a:lnTo>
                  <a:pt x="128397" y="1346200"/>
                </a:lnTo>
                <a:lnTo>
                  <a:pt x="89153" y="1308100"/>
                </a:lnTo>
                <a:lnTo>
                  <a:pt x="70357" y="1270000"/>
                </a:lnTo>
                <a:lnTo>
                  <a:pt x="63626" y="1257300"/>
                </a:lnTo>
                <a:lnTo>
                  <a:pt x="58800" y="1231900"/>
                </a:lnTo>
                <a:lnTo>
                  <a:pt x="57022" y="1219200"/>
                </a:lnTo>
                <a:lnTo>
                  <a:pt x="55879" y="1219200"/>
                </a:lnTo>
                <a:lnTo>
                  <a:pt x="55118" y="1206500"/>
                </a:lnTo>
                <a:lnTo>
                  <a:pt x="54863" y="1193800"/>
                </a:lnTo>
                <a:lnTo>
                  <a:pt x="54863" y="266700"/>
                </a:lnTo>
                <a:lnTo>
                  <a:pt x="55118" y="254000"/>
                </a:lnTo>
                <a:lnTo>
                  <a:pt x="56006" y="241300"/>
                </a:lnTo>
                <a:lnTo>
                  <a:pt x="57276" y="228600"/>
                </a:lnTo>
                <a:lnTo>
                  <a:pt x="59181" y="228600"/>
                </a:lnTo>
                <a:lnTo>
                  <a:pt x="64515" y="203200"/>
                </a:lnTo>
                <a:lnTo>
                  <a:pt x="71500" y="177800"/>
                </a:lnTo>
                <a:lnTo>
                  <a:pt x="80263" y="165100"/>
                </a:lnTo>
                <a:lnTo>
                  <a:pt x="90678" y="152400"/>
                </a:lnTo>
                <a:lnTo>
                  <a:pt x="102488" y="127000"/>
                </a:lnTo>
                <a:lnTo>
                  <a:pt x="115823" y="114300"/>
                </a:lnTo>
                <a:lnTo>
                  <a:pt x="130556" y="101600"/>
                </a:lnTo>
                <a:lnTo>
                  <a:pt x="146303" y="88900"/>
                </a:lnTo>
                <a:lnTo>
                  <a:pt x="163322" y="88900"/>
                </a:lnTo>
                <a:lnTo>
                  <a:pt x="181356" y="76200"/>
                </a:lnTo>
                <a:lnTo>
                  <a:pt x="200278" y="63500"/>
                </a:lnTo>
                <a:close/>
              </a:path>
              <a:path w="2077720" h="1447800">
                <a:moveTo>
                  <a:pt x="2028825" y="1231900"/>
                </a:moveTo>
                <a:lnTo>
                  <a:pt x="2018030" y="1231900"/>
                </a:lnTo>
                <a:lnTo>
                  <a:pt x="2012696" y="1257300"/>
                </a:lnTo>
                <a:lnTo>
                  <a:pt x="2005711" y="1270000"/>
                </a:lnTo>
                <a:lnTo>
                  <a:pt x="1997075" y="1295400"/>
                </a:lnTo>
                <a:lnTo>
                  <a:pt x="1986661" y="1308100"/>
                </a:lnTo>
                <a:lnTo>
                  <a:pt x="1974723" y="1320800"/>
                </a:lnTo>
                <a:lnTo>
                  <a:pt x="1961388" y="1346200"/>
                </a:lnTo>
                <a:lnTo>
                  <a:pt x="1946783" y="1358900"/>
                </a:lnTo>
                <a:lnTo>
                  <a:pt x="1930908" y="1358900"/>
                </a:lnTo>
                <a:lnTo>
                  <a:pt x="1913889" y="1371600"/>
                </a:lnTo>
                <a:lnTo>
                  <a:pt x="1895983" y="1384300"/>
                </a:lnTo>
                <a:lnTo>
                  <a:pt x="1877060" y="1384300"/>
                </a:lnTo>
                <a:lnTo>
                  <a:pt x="1857375" y="1397000"/>
                </a:lnTo>
                <a:lnTo>
                  <a:pt x="1900809" y="1397000"/>
                </a:lnTo>
                <a:lnTo>
                  <a:pt x="1919605" y="1384300"/>
                </a:lnTo>
                <a:lnTo>
                  <a:pt x="1954149" y="1358900"/>
                </a:lnTo>
                <a:lnTo>
                  <a:pt x="1983486" y="1333500"/>
                </a:lnTo>
                <a:lnTo>
                  <a:pt x="2006981" y="1295400"/>
                </a:lnTo>
                <a:lnTo>
                  <a:pt x="2015998" y="1282700"/>
                </a:lnTo>
                <a:lnTo>
                  <a:pt x="2023364" y="1257300"/>
                </a:lnTo>
                <a:lnTo>
                  <a:pt x="2028825" y="1231900"/>
                </a:lnTo>
                <a:close/>
              </a:path>
              <a:path w="2077720" h="1447800">
                <a:moveTo>
                  <a:pt x="1902206" y="63500"/>
                </a:moveTo>
                <a:lnTo>
                  <a:pt x="1879727" y="63500"/>
                </a:lnTo>
                <a:lnTo>
                  <a:pt x="1898396" y="76200"/>
                </a:lnTo>
                <a:lnTo>
                  <a:pt x="1916176" y="88900"/>
                </a:lnTo>
                <a:lnTo>
                  <a:pt x="1933067" y="101600"/>
                </a:lnTo>
                <a:lnTo>
                  <a:pt x="1948814" y="101600"/>
                </a:lnTo>
                <a:lnTo>
                  <a:pt x="1963293" y="114300"/>
                </a:lnTo>
                <a:lnTo>
                  <a:pt x="1976374" y="139700"/>
                </a:lnTo>
                <a:lnTo>
                  <a:pt x="1988058" y="152400"/>
                </a:lnTo>
                <a:lnTo>
                  <a:pt x="1998345" y="165100"/>
                </a:lnTo>
                <a:lnTo>
                  <a:pt x="2006727" y="190500"/>
                </a:lnTo>
                <a:lnTo>
                  <a:pt x="2013585" y="203200"/>
                </a:lnTo>
                <a:lnTo>
                  <a:pt x="2018411" y="228600"/>
                </a:lnTo>
                <a:lnTo>
                  <a:pt x="2020189" y="228600"/>
                </a:lnTo>
                <a:lnTo>
                  <a:pt x="2021332" y="241300"/>
                </a:lnTo>
                <a:lnTo>
                  <a:pt x="2022094" y="254000"/>
                </a:lnTo>
                <a:lnTo>
                  <a:pt x="2022348" y="266700"/>
                </a:lnTo>
                <a:lnTo>
                  <a:pt x="2022348" y="1193800"/>
                </a:lnTo>
                <a:lnTo>
                  <a:pt x="2022094" y="1206500"/>
                </a:lnTo>
                <a:lnTo>
                  <a:pt x="2021205" y="1219200"/>
                </a:lnTo>
                <a:lnTo>
                  <a:pt x="2019935" y="1231900"/>
                </a:lnTo>
                <a:lnTo>
                  <a:pt x="2030730" y="1231900"/>
                </a:lnTo>
                <a:lnTo>
                  <a:pt x="2032127" y="1219200"/>
                </a:lnTo>
                <a:lnTo>
                  <a:pt x="2033015" y="1206500"/>
                </a:lnTo>
                <a:lnTo>
                  <a:pt x="2033270" y="1193800"/>
                </a:lnTo>
                <a:lnTo>
                  <a:pt x="2033143" y="254000"/>
                </a:lnTo>
                <a:lnTo>
                  <a:pt x="2032254" y="241300"/>
                </a:lnTo>
                <a:lnTo>
                  <a:pt x="2030984" y="228600"/>
                </a:lnTo>
                <a:lnTo>
                  <a:pt x="2029079" y="215900"/>
                </a:lnTo>
                <a:lnTo>
                  <a:pt x="2023872" y="203200"/>
                </a:lnTo>
                <a:lnTo>
                  <a:pt x="2016633" y="177800"/>
                </a:lnTo>
                <a:lnTo>
                  <a:pt x="2007743" y="165100"/>
                </a:lnTo>
                <a:lnTo>
                  <a:pt x="1996821" y="139700"/>
                </a:lnTo>
                <a:lnTo>
                  <a:pt x="1984502" y="127000"/>
                </a:lnTo>
                <a:lnTo>
                  <a:pt x="1970659" y="114300"/>
                </a:lnTo>
                <a:lnTo>
                  <a:pt x="1955419" y="101600"/>
                </a:lnTo>
                <a:lnTo>
                  <a:pt x="1938782" y="88900"/>
                </a:lnTo>
                <a:lnTo>
                  <a:pt x="1921002" y="76200"/>
                </a:lnTo>
                <a:lnTo>
                  <a:pt x="1902206" y="63500"/>
                </a:lnTo>
                <a:close/>
              </a:path>
              <a:path w="2077720" h="1447800">
                <a:moveTo>
                  <a:pt x="1861312" y="50800"/>
                </a:moveTo>
                <a:lnTo>
                  <a:pt x="217170" y="50800"/>
                </a:lnTo>
                <a:lnTo>
                  <a:pt x="196469" y="63500"/>
                </a:lnTo>
                <a:lnTo>
                  <a:pt x="1882394" y="63500"/>
                </a:lnTo>
                <a:lnTo>
                  <a:pt x="1861312" y="50800"/>
                </a:lnTo>
                <a:close/>
              </a:path>
              <a:path w="2077720" h="1447800">
                <a:moveTo>
                  <a:pt x="1843405" y="0"/>
                </a:moveTo>
                <a:lnTo>
                  <a:pt x="232790" y="0"/>
                </a:lnTo>
                <a:lnTo>
                  <a:pt x="219583" y="12700"/>
                </a:lnTo>
                <a:lnTo>
                  <a:pt x="1856105" y="12700"/>
                </a:lnTo>
                <a:lnTo>
                  <a:pt x="1843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54479" y="3099561"/>
            <a:ext cx="81724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Georgia"/>
                <a:cs typeface="Georgia"/>
              </a:rPr>
              <a:t>Isl</a:t>
            </a:r>
            <a:r>
              <a:rPr sz="2500" dirty="0">
                <a:latin typeface="Georgia"/>
                <a:cs typeface="Georgia"/>
              </a:rPr>
              <a:t>a</a:t>
            </a:r>
            <a:r>
              <a:rPr sz="2500" spc="-5" dirty="0">
                <a:latin typeface="Georgia"/>
                <a:cs typeface="Georgia"/>
              </a:rPr>
              <a:t>m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77411" y="1601724"/>
            <a:ext cx="2023872" cy="1394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9979" y="1575816"/>
            <a:ext cx="2078989" cy="1447800"/>
          </a:xfrm>
          <a:custGeom>
            <a:avLst/>
            <a:gdLst/>
            <a:ahLst/>
            <a:cxnLst/>
            <a:rect l="l" t="t" r="r" b="b"/>
            <a:pathLst>
              <a:path w="2078989" h="1447800">
                <a:moveTo>
                  <a:pt x="1894840" y="12700"/>
                </a:moveTo>
                <a:lnTo>
                  <a:pt x="181356" y="12700"/>
                </a:lnTo>
                <a:lnTo>
                  <a:pt x="157480" y="25400"/>
                </a:lnTo>
                <a:lnTo>
                  <a:pt x="113537" y="50800"/>
                </a:lnTo>
                <a:lnTo>
                  <a:pt x="75311" y="76200"/>
                </a:lnTo>
                <a:lnTo>
                  <a:pt x="58547" y="101600"/>
                </a:lnTo>
                <a:lnTo>
                  <a:pt x="43687" y="114300"/>
                </a:lnTo>
                <a:lnTo>
                  <a:pt x="19939" y="165100"/>
                </a:lnTo>
                <a:lnTo>
                  <a:pt x="5207" y="215900"/>
                </a:lnTo>
                <a:lnTo>
                  <a:pt x="254" y="254000"/>
                </a:lnTo>
                <a:lnTo>
                  <a:pt x="0" y="266700"/>
                </a:lnTo>
                <a:lnTo>
                  <a:pt x="0" y="1193800"/>
                </a:lnTo>
                <a:lnTo>
                  <a:pt x="3175" y="1231900"/>
                </a:lnTo>
                <a:lnTo>
                  <a:pt x="12192" y="1270000"/>
                </a:lnTo>
                <a:lnTo>
                  <a:pt x="32131" y="1320800"/>
                </a:lnTo>
                <a:lnTo>
                  <a:pt x="60198" y="1358900"/>
                </a:lnTo>
                <a:lnTo>
                  <a:pt x="77089" y="1384300"/>
                </a:lnTo>
                <a:lnTo>
                  <a:pt x="115697" y="1409700"/>
                </a:lnTo>
                <a:lnTo>
                  <a:pt x="160020" y="1435100"/>
                </a:lnTo>
                <a:lnTo>
                  <a:pt x="184023" y="1447800"/>
                </a:lnTo>
                <a:lnTo>
                  <a:pt x="1897507" y="1447800"/>
                </a:lnTo>
                <a:lnTo>
                  <a:pt x="1921256" y="1435100"/>
                </a:lnTo>
                <a:lnTo>
                  <a:pt x="1943989" y="1422400"/>
                </a:lnTo>
                <a:lnTo>
                  <a:pt x="214122" y="1422400"/>
                </a:lnTo>
                <a:lnTo>
                  <a:pt x="192150" y="1409700"/>
                </a:lnTo>
                <a:lnTo>
                  <a:pt x="171323" y="1397000"/>
                </a:lnTo>
                <a:lnTo>
                  <a:pt x="151511" y="1397000"/>
                </a:lnTo>
                <a:lnTo>
                  <a:pt x="132715" y="1384300"/>
                </a:lnTo>
                <a:lnTo>
                  <a:pt x="115316" y="1371600"/>
                </a:lnTo>
                <a:lnTo>
                  <a:pt x="99187" y="1358900"/>
                </a:lnTo>
                <a:lnTo>
                  <a:pt x="84582" y="1333500"/>
                </a:lnTo>
                <a:lnTo>
                  <a:pt x="71500" y="1320800"/>
                </a:lnTo>
                <a:lnTo>
                  <a:pt x="60198" y="1308100"/>
                </a:lnTo>
                <a:lnTo>
                  <a:pt x="50673" y="1282700"/>
                </a:lnTo>
                <a:lnTo>
                  <a:pt x="43053" y="1257300"/>
                </a:lnTo>
                <a:lnTo>
                  <a:pt x="37465" y="1244600"/>
                </a:lnTo>
                <a:lnTo>
                  <a:pt x="35433" y="1231900"/>
                </a:lnTo>
                <a:lnTo>
                  <a:pt x="34162" y="1219200"/>
                </a:lnTo>
                <a:lnTo>
                  <a:pt x="33147" y="1206500"/>
                </a:lnTo>
                <a:lnTo>
                  <a:pt x="32893" y="1193800"/>
                </a:lnTo>
                <a:lnTo>
                  <a:pt x="32893" y="266700"/>
                </a:lnTo>
                <a:lnTo>
                  <a:pt x="35560" y="228600"/>
                </a:lnTo>
                <a:lnTo>
                  <a:pt x="43180" y="203200"/>
                </a:lnTo>
                <a:lnTo>
                  <a:pt x="50927" y="177800"/>
                </a:lnTo>
                <a:lnTo>
                  <a:pt x="60452" y="152400"/>
                </a:lnTo>
                <a:lnTo>
                  <a:pt x="71882" y="139700"/>
                </a:lnTo>
                <a:lnTo>
                  <a:pt x="84836" y="114300"/>
                </a:lnTo>
                <a:lnTo>
                  <a:pt x="115697" y="88900"/>
                </a:lnTo>
                <a:lnTo>
                  <a:pt x="152019" y="63500"/>
                </a:lnTo>
                <a:lnTo>
                  <a:pt x="171831" y="50800"/>
                </a:lnTo>
                <a:lnTo>
                  <a:pt x="192659" y="50800"/>
                </a:lnTo>
                <a:lnTo>
                  <a:pt x="214375" y="38100"/>
                </a:lnTo>
                <a:lnTo>
                  <a:pt x="1941576" y="38100"/>
                </a:lnTo>
                <a:lnTo>
                  <a:pt x="1918843" y="25400"/>
                </a:lnTo>
                <a:lnTo>
                  <a:pt x="1894840" y="12700"/>
                </a:lnTo>
                <a:close/>
              </a:path>
              <a:path w="2078989" h="1447800">
                <a:moveTo>
                  <a:pt x="1941576" y="38100"/>
                </a:moveTo>
                <a:lnTo>
                  <a:pt x="1864741" y="38100"/>
                </a:lnTo>
                <a:lnTo>
                  <a:pt x="1886712" y="50800"/>
                </a:lnTo>
                <a:lnTo>
                  <a:pt x="1907540" y="50800"/>
                </a:lnTo>
                <a:lnTo>
                  <a:pt x="1927225" y="63500"/>
                </a:lnTo>
                <a:lnTo>
                  <a:pt x="1963420" y="88900"/>
                </a:lnTo>
                <a:lnTo>
                  <a:pt x="1994154" y="114300"/>
                </a:lnTo>
                <a:lnTo>
                  <a:pt x="2007235" y="139700"/>
                </a:lnTo>
                <a:lnTo>
                  <a:pt x="2018665" y="152400"/>
                </a:lnTo>
                <a:lnTo>
                  <a:pt x="2028063" y="177800"/>
                </a:lnTo>
                <a:lnTo>
                  <a:pt x="2035683" y="203200"/>
                </a:lnTo>
                <a:lnTo>
                  <a:pt x="2041271" y="215900"/>
                </a:lnTo>
                <a:lnTo>
                  <a:pt x="2043303" y="228600"/>
                </a:lnTo>
                <a:lnTo>
                  <a:pt x="2044573" y="241300"/>
                </a:lnTo>
                <a:lnTo>
                  <a:pt x="2045589" y="254000"/>
                </a:lnTo>
                <a:lnTo>
                  <a:pt x="2045843" y="266700"/>
                </a:lnTo>
                <a:lnTo>
                  <a:pt x="2045843" y="1193800"/>
                </a:lnTo>
                <a:lnTo>
                  <a:pt x="2043176" y="1231900"/>
                </a:lnTo>
                <a:lnTo>
                  <a:pt x="2035556" y="1257300"/>
                </a:lnTo>
                <a:lnTo>
                  <a:pt x="2027809" y="1282700"/>
                </a:lnTo>
                <a:lnTo>
                  <a:pt x="2018411" y="1308100"/>
                </a:lnTo>
                <a:lnTo>
                  <a:pt x="2006854" y="1320800"/>
                </a:lnTo>
                <a:lnTo>
                  <a:pt x="1993900" y="1333500"/>
                </a:lnTo>
                <a:lnTo>
                  <a:pt x="1979168" y="1358900"/>
                </a:lnTo>
                <a:lnTo>
                  <a:pt x="1963039" y="1371600"/>
                </a:lnTo>
                <a:lnTo>
                  <a:pt x="1945513" y="1384300"/>
                </a:lnTo>
                <a:lnTo>
                  <a:pt x="1926844" y="1397000"/>
                </a:lnTo>
                <a:lnTo>
                  <a:pt x="1907032" y="1409700"/>
                </a:lnTo>
                <a:lnTo>
                  <a:pt x="1886204" y="1409700"/>
                </a:lnTo>
                <a:lnTo>
                  <a:pt x="1864360" y="1422400"/>
                </a:lnTo>
                <a:lnTo>
                  <a:pt x="1943989" y="1422400"/>
                </a:lnTo>
                <a:lnTo>
                  <a:pt x="1965198" y="1409700"/>
                </a:lnTo>
                <a:lnTo>
                  <a:pt x="1985137" y="1397000"/>
                </a:lnTo>
                <a:lnTo>
                  <a:pt x="2003552" y="1371600"/>
                </a:lnTo>
                <a:lnTo>
                  <a:pt x="2020189" y="1358900"/>
                </a:lnTo>
                <a:lnTo>
                  <a:pt x="2034921" y="1333500"/>
                </a:lnTo>
                <a:lnTo>
                  <a:pt x="2048002" y="1320800"/>
                </a:lnTo>
                <a:lnTo>
                  <a:pt x="2058797" y="1295400"/>
                </a:lnTo>
                <a:lnTo>
                  <a:pt x="2073529" y="1244600"/>
                </a:lnTo>
                <a:lnTo>
                  <a:pt x="2078482" y="1206500"/>
                </a:lnTo>
                <a:lnTo>
                  <a:pt x="2078736" y="1193800"/>
                </a:lnTo>
                <a:lnTo>
                  <a:pt x="2078736" y="266700"/>
                </a:lnTo>
                <a:lnTo>
                  <a:pt x="2075561" y="228600"/>
                </a:lnTo>
                <a:lnTo>
                  <a:pt x="2066544" y="190500"/>
                </a:lnTo>
                <a:lnTo>
                  <a:pt x="2046732" y="139700"/>
                </a:lnTo>
                <a:lnTo>
                  <a:pt x="2018538" y="101600"/>
                </a:lnTo>
                <a:lnTo>
                  <a:pt x="2001774" y="76200"/>
                </a:lnTo>
                <a:lnTo>
                  <a:pt x="1983105" y="63500"/>
                </a:lnTo>
                <a:lnTo>
                  <a:pt x="1963039" y="50800"/>
                </a:lnTo>
                <a:lnTo>
                  <a:pt x="1941576" y="38100"/>
                </a:lnTo>
                <a:close/>
              </a:path>
              <a:path w="2078989" h="1447800">
                <a:moveTo>
                  <a:pt x="1882394" y="1397000"/>
                </a:moveTo>
                <a:lnTo>
                  <a:pt x="194818" y="1397000"/>
                </a:lnTo>
                <a:lnTo>
                  <a:pt x="216027" y="1409700"/>
                </a:lnTo>
                <a:lnTo>
                  <a:pt x="1861693" y="1409700"/>
                </a:lnTo>
                <a:lnTo>
                  <a:pt x="1882394" y="1397000"/>
                </a:lnTo>
                <a:close/>
              </a:path>
              <a:path w="2078989" h="1447800">
                <a:moveTo>
                  <a:pt x="200279" y="63500"/>
                </a:moveTo>
                <a:lnTo>
                  <a:pt x="176657" y="63500"/>
                </a:lnTo>
                <a:lnTo>
                  <a:pt x="157734" y="76200"/>
                </a:lnTo>
                <a:lnTo>
                  <a:pt x="123062" y="101600"/>
                </a:lnTo>
                <a:lnTo>
                  <a:pt x="93725" y="127000"/>
                </a:lnTo>
                <a:lnTo>
                  <a:pt x="70358" y="165100"/>
                </a:lnTo>
                <a:lnTo>
                  <a:pt x="61214" y="177800"/>
                </a:lnTo>
                <a:lnTo>
                  <a:pt x="53848" y="203200"/>
                </a:lnTo>
                <a:lnTo>
                  <a:pt x="48387" y="215900"/>
                </a:lnTo>
                <a:lnTo>
                  <a:pt x="46482" y="228600"/>
                </a:lnTo>
                <a:lnTo>
                  <a:pt x="45085" y="241300"/>
                </a:lnTo>
                <a:lnTo>
                  <a:pt x="44196" y="254000"/>
                </a:lnTo>
                <a:lnTo>
                  <a:pt x="44069" y="1206500"/>
                </a:lnTo>
                <a:lnTo>
                  <a:pt x="44958" y="1219200"/>
                </a:lnTo>
                <a:lnTo>
                  <a:pt x="46228" y="1231900"/>
                </a:lnTo>
                <a:lnTo>
                  <a:pt x="48133" y="1231900"/>
                </a:lnTo>
                <a:lnTo>
                  <a:pt x="53340" y="1257300"/>
                </a:lnTo>
                <a:lnTo>
                  <a:pt x="60579" y="1282700"/>
                </a:lnTo>
                <a:lnTo>
                  <a:pt x="69596" y="1295400"/>
                </a:lnTo>
                <a:lnTo>
                  <a:pt x="80391" y="1308100"/>
                </a:lnTo>
                <a:lnTo>
                  <a:pt x="92583" y="1333500"/>
                </a:lnTo>
                <a:lnTo>
                  <a:pt x="121793" y="1358900"/>
                </a:lnTo>
                <a:lnTo>
                  <a:pt x="156210" y="1384300"/>
                </a:lnTo>
                <a:lnTo>
                  <a:pt x="175133" y="1397000"/>
                </a:lnTo>
                <a:lnTo>
                  <a:pt x="218059" y="1397000"/>
                </a:lnTo>
                <a:lnTo>
                  <a:pt x="197612" y="1384300"/>
                </a:lnTo>
                <a:lnTo>
                  <a:pt x="178943" y="1384300"/>
                </a:lnTo>
                <a:lnTo>
                  <a:pt x="161036" y="1371600"/>
                </a:lnTo>
                <a:lnTo>
                  <a:pt x="128397" y="1346200"/>
                </a:lnTo>
                <a:lnTo>
                  <a:pt x="89154" y="1308100"/>
                </a:lnTo>
                <a:lnTo>
                  <a:pt x="70358" y="1270000"/>
                </a:lnTo>
                <a:lnTo>
                  <a:pt x="63627" y="1257300"/>
                </a:lnTo>
                <a:lnTo>
                  <a:pt x="58800" y="1231900"/>
                </a:lnTo>
                <a:lnTo>
                  <a:pt x="57023" y="1219200"/>
                </a:lnTo>
                <a:lnTo>
                  <a:pt x="55880" y="1219200"/>
                </a:lnTo>
                <a:lnTo>
                  <a:pt x="55118" y="1206500"/>
                </a:lnTo>
                <a:lnTo>
                  <a:pt x="54864" y="1193800"/>
                </a:lnTo>
                <a:lnTo>
                  <a:pt x="54864" y="266700"/>
                </a:lnTo>
                <a:lnTo>
                  <a:pt x="55118" y="254000"/>
                </a:lnTo>
                <a:lnTo>
                  <a:pt x="56007" y="241300"/>
                </a:lnTo>
                <a:lnTo>
                  <a:pt x="57277" y="228600"/>
                </a:lnTo>
                <a:lnTo>
                  <a:pt x="59182" y="228600"/>
                </a:lnTo>
                <a:lnTo>
                  <a:pt x="64516" y="203200"/>
                </a:lnTo>
                <a:lnTo>
                  <a:pt x="71500" y="177800"/>
                </a:lnTo>
                <a:lnTo>
                  <a:pt x="80264" y="165100"/>
                </a:lnTo>
                <a:lnTo>
                  <a:pt x="90678" y="152400"/>
                </a:lnTo>
                <a:lnTo>
                  <a:pt x="102489" y="127000"/>
                </a:lnTo>
                <a:lnTo>
                  <a:pt x="115824" y="114300"/>
                </a:lnTo>
                <a:lnTo>
                  <a:pt x="130556" y="101600"/>
                </a:lnTo>
                <a:lnTo>
                  <a:pt x="146304" y="88900"/>
                </a:lnTo>
                <a:lnTo>
                  <a:pt x="163322" y="88900"/>
                </a:lnTo>
                <a:lnTo>
                  <a:pt x="181356" y="76200"/>
                </a:lnTo>
                <a:lnTo>
                  <a:pt x="200279" y="63500"/>
                </a:lnTo>
                <a:close/>
              </a:path>
              <a:path w="2078989" h="1447800">
                <a:moveTo>
                  <a:pt x="2030349" y="1231900"/>
                </a:moveTo>
                <a:lnTo>
                  <a:pt x="2019554" y="1231900"/>
                </a:lnTo>
                <a:lnTo>
                  <a:pt x="2014220" y="1257300"/>
                </a:lnTo>
                <a:lnTo>
                  <a:pt x="2007235" y="1270000"/>
                </a:lnTo>
                <a:lnTo>
                  <a:pt x="1998599" y="1295400"/>
                </a:lnTo>
                <a:lnTo>
                  <a:pt x="1988185" y="1308100"/>
                </a:lnTo>
                <a:lnTo>
                  <a:pt x="1976247" y="1320800"/>
                </a:lnTo>
                <a:lnTo>
                  <a:pt x="1962912" y="1346200"/>
                </a:lnTo>
                <a:lnTo>
                  <a:pt x="1948307" y="1358900"/>
                </a:lnTo>
                <a:lnTo>
                  <a:pt x="1932432" y="1358900"/>
                </a:lnTo>
                <a:lnTo>
                  <a:pt x="1915414" y="1371600"/>
                </a:lnTo>
                <a:lnTo>
                  <a:pt x="1897507" y="1384300"/>
                </a:lnTo>
                <a:lnTo>
                  <a:pt x="1878584" y="1384300"/>
                </a:lnTo>
                <a:lnTo>
                  <a:pt x="1858899" y="1397000"/>
                </a:lnTo>
                <a:lnTo>
                  <a:pt x="1902333" y="1397000"/>
                </a:lnTo>
                <a:lnTo>
                  <a:pt x="1921129" y="1384300"/>
                </a:lnTo>
                <a:lnTo>
                  <a:pt x="1955673" y="1358900"/>
                </a:lnTo>
                <a:lnTo>
                  <a:pt x="1985010" y="1333500"/>
                </a:lnTo>
                <a:lnTo>
                  <a:pt x="2008505" y="1295400"/>
                </a:lnTo>
                <a:lnTo>
                  <a:pt x="2017522" y="1282700"/>
                </a:lnTo>
                <a:lnTo>
                  <a:pt x="2024888" y="1257300"/>
                </a:lnTo>
                <a:lnTo>
                  <a:pt x="2030349" y="1231900"/>
                </a:lnTo>
                <a:close/>
              </a:path>
              <a:path w="2078989" h="1447800">
                <a:moveTo>
                  <a:pt x="1903730" y="63500"/>
                </a:moveTo>
                <a:lnTo>
                  <a:pt x="1881251" y="63500"/>
                </a:lnTo>
                <a:lnTo>
                  <a:pt x="1899920" y="76200"/>
                </a:lnTo>
                <a:lnTo>
                  <a:pt x="1917700" y="88900"/>
                </a:lnTo>
                <a:lnTo>
                  <a:pt x="1934591" y="101600"/>
                </a:lnTo>
                <a:lnTo>
                  <a:pt x="1950339" y="101600"/>
                </a:lnTo>
                <a:lnTo>
                  <a:pt x="1964817" y="114300"/>
                </a:lnTo>
                <a:lnTo>
                  <a:pt x="1977898" y="139700"/>
                </a:lnTo>
                <a:lnTo>
                  <a:pt x="1989582" y="152400"/>
                </a:lnTo>
                <a:lnTo>
                  <a:pt x="1999869" y="165100"/>
                </a:lnTo>
                <a:lnTo>
                  <a:pt x="2008251" y="190500"/>
                </a:lnTo>
                <a:lnTo>
                  <a:pt x="2015109" y="203200"/>
                </a:lnTo>
                <a:lnTo>
                  <a:pt x="2019935" y="228600"/>
                </a:lnTo>
                <a:lnTo>
                  <a:pt x="2021713" y="228600"/>
                </a:lnTo>
                <a:lnTo>
                  <a:pt x="2022856" y="241300"/>
                </a:lnTo>
                <a:lnTo>
                  <a:pt x="2023618" y="254000"/>
                </a:lnTo>
                <a:lnTo>
                  <a:pt x="2023872" y="266700"/>
                </a:lnTo>
                <a:lnTo>
                  <a:pt x="2023872" y="1193800"/>
                </a:lnTo>
                <a:lnTo>
                  <a:pt x="2023618" y="1206500"/>
                </a:lnTo>
                <a:lnTo>
                  <a:pt x="2022729" y="1219200"/>
                </a:lnTo>
                <a:lnTo>
                  <a:pt x="2021459" y="1231900"/>
                </a:lnTo>
                <a:lnTo>
                  <a:pt x="2032254" y="1231900"/>
                </a:lnTo>
                <a:lnTo>
                  <a:pt x="2033651" y="1219200"/>
                </a:lnTo>
                <a:lnTo>
                  <a:pt x="2034540" y="1206500"/>
                </a:lnTo>
                <a:lnTo>
                  <a:pt x="2034794" y="1193800"/>
                </a:lnTo>
                <a:lnTo>
                  <a:pt x="2034667" y="254000"/>
                </a:lnTo>
                <a:lnTo>
                  <a:pt x="2033778" y="241300"/>
                </a:lnTo>
                <a:lnTo>
                  <a:pt x="2032508" y="228600"/>
                </a:lnTo>
                <a:lnTo>
                  <a:pt x="2030603" y="215900"/>
                </a:lnTo>
                <a:lnTo>
                  <a:pt x="2025396" y="203200"/>
                </a:lnTo>
                <a:lnTo>
                  <a:pt x="2018157" y="177800"/>
                </a:lnTo>
                <a:lnTo>
                  <a:pt x="2009267" y="165100"/>
                </a:lnTo>
                <a:lnTo>
                  <a:pt x="1998345" y="139700"/>
                </a:lnTo>
                <a:lnTo>
                  <a:pt x="1986026" y="127000"/>
                </a:lnTo>
                <a:lnTo>
                  <a:pt x="1972183" y="114300"/>
                </a:lnTo>
                <a:lnTo>
                  <a:pt x="1956943" y="101600"/>
                </a:lnTo>
                <a:lnTo>
                  <a:pt x="1940306" y="88900"/>
                </a:lnTo>
                <a:lnTo>
                  <a:pt x="1922526" y="76200"/>
                </a:lnTo>
                <a:lnTo>
                  <a:pt x="1903730" y="63500"/>
                </a:lnTo>
                <a:close/>
              </a:path>
              <a:path w="2078989" h="1447800">
                <a:moveTo>
                  <a:pt x="1862836" y="50800"/>
                </a:moveTo>
                <a:lnTo>
                  <a:pt x="217170" y="50800"/>
                </a:lnTo>
                <a:lnTo>
                  <a:pt x="196469" y="63500"/>
                </a:lnTo>
                <a:lnTo>
                  <a:pt x="1883918" y="63500"/>
                </a:lnTo>
                <a:lnTo>
                  <a:pt x="1862836" y="50800"/>
                </a:lnTo>
                <a:close/>
              </a:path>
              <a:path w="2078989" h="1447800">
                <a:moveTo>
                  <a:pt x="1844929" y="0"/>
                </a:moveTo>
                <a:lnTo>
                  <a:pt x="232791" y="0"/>
                </a:lnTo>
                <a:lnTo>
                  <a:pt x="219583" y="12700"/>
                </a:lnTo>
                <a:lnTo>
                  <a:pt x="1857629" y="12700"/>
                </a:lnTo>
                <a:lnTo>
                  <a:pt x="1844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69765" y="3099561"/>
            <a:ext cx="14382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Georgia"/>
                <a:cs typeface="Georgia"/>
              </a:rPr>
              <a:t>Hindu</a:t>
            </a:r>
            <a:r>
              <a:rPr sz="2500" dirty="0">
                <a:latin typeface="Georgia"/>
                <a:cs typeface="Georgia"/>
              </a:rPr>
              <a:t>i</a:t>
            </a:r>
            <a:r>
              <a:rPr sz="2500" spc="-10" dirty="0">
                <a:latin typeface="Georgia"/>
                <a:cs typeface="Georgia"/>
              </a:rPr>
              <a:t>sm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03976" y="1601724"/>
            <a:ext cx="2023872" cy="1394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76544" y="1575816"/>
            <a:ext cx="2078989" cy="1447800"/>
          </a:xfrm>
          <a:custGeom>
            <a:avLst/>
            <a:gdLst/>
            <a:ahLst/>
            <a:cxnLst/>
            <a:rect l="l" t="t" r="r" b="b"/>
            <a:pathLst>
              <a:path w="2078990" h="1447800">
                <a:moveTo>
                  <a:pt x="1894839" y="12700"/>
                </a:moveTo>
                <a:lnTo>
                  <a:pt x="181355" y="12700"/>
                </a:lnTo>
                <a:lnTo>
                  <a:pt x="157479" y="25400"/>
                </a:lnTo>
                <a:lnTo>
                  <a:pt x="113537" y="50800"/>
                </a:lnTo>
                <a:lnTo>
                  <a:pt x="75310" y="76200"/>
                </a:lnTo>
                <a:lnTo>
                  <a:pt x="58546" y="101600"/>
                </a:lnTo>
                <a:lnTo>
                  <a:pt x="43687" y="114300"/>
                </a:lnTo>
                <a:lnTo>
                  <a:pt x="19938" y="165100"/>
                </a:lnTo>
                <a:lnTo>
                  <a:pt x="5206" y="215900"/>
                </a:lnTo>
                <a:lnTo>
                  <a:pt x="253" y="254000"/>
                </a:lnTo>
                <a:lnTo>
                  <a:pt x="0" y="266700"/>
                </a:lnTo>
                <a:lnTo>
                  <a:pt x="0" y="1193800"/>
                </a:lnTo>
                <a:lnTo>
                  <a:pt x="3175" y="1231900"/>
                </a:lnTo>
                <a:lnTo>
                  <a:pt x="12191" y="1270000"/>
                </a:lnTo>
                <a:lnTo>
                  <a:pt x="32130" y="1320800"/>
                </a:lnTo>
                <a:lnTo>
                  <a:pt x="60197" y="1358900"/>
                </a:lnTo>
                <a:lnTo>
                  <a:pt x="77088" y="1384300"/>
                </a:lnTo>
                <a:lnTo>
                  <a:pt x="115696" y="1409700"/>
                </a:lnTo>
                <a:lnTo>
                  <a:pt x="160019" y="1435100"/>
                </a:lnTo>
                <a:lnTo>
                  <a:pt x="184022" y="1447800"/>
                </a:lnTo>
                <a:lnTo>
                  <a:pt x="1897506" y="1447800"/>
                </a:lnTo>
                <a:lnTo>
                  <a:pt x="1921255" y="1435100"/>
                </a:lnTo>
                <a:lnTo>
                  <a:pt x="1943988" y="1422400"/>
                </a:lnTo>
                <a:lnTo>
                  <a:pt x="214121" y="1422400"/>
                </a:lnTo>
                <a:lnTo>
                  <a:pt x="192150" y="1409700"/>
                </a:lnTo>
                <a:lnTo>
                  <a:pt x="171322" y="1397000"/>
                </a:lnTo>
                <a:lnTo>
                  <a:pt x="151510" y="1397000"/>
                </a:lnTo>
                <a:lnTo>
                  <a:pt x="132714" y="1384300"/>
                </a:lnTo>
                <a:lnTo>
                  <a:pt x="115315" y="1371600"/>
                </a:lnTo>
                <a:lnTo>
                  <a:pt x="99186" y="1358900"/>
                </a:lnTo>
                <a:lnTo>
                  <a:pt x="84581" y="1333500"/>
                </a:lnTo>
                <a:lnTo>
                  <a:pt x="71500" y="1320800"/>
                </a:lnTo>
                <a:lnTo>
                  <a:pt x="60197" y="1308100"/>
                </a:lnTo>
                <a:lnTo>
                  <a:pt x="50672" y="1282700"/>
                </a:lnTo>
                <a:lnTo>
                  <a:pt x="43052" y="1257300"/>
                </a:lnTo>
                <a:lnTo>
                  <a:pt x="37464" y="1244600"/>
                </a:lnTo>
                <a:lnTo>
                  <a:pt x="35432" y="1231900"/>
                </a:lnTo>
                <a:lnTo>
                  <a:pt x="34162" y="1219200"/>
                </a:lnTo>
                <a:lnTo>
                  <a:pt x="33146" y="1206500"/>
                </a:lnTo>
                <a:lnTo>
                  <a:pt x="32892" y="1193800"/>
                </a:lnTo>
                <a:lnTo>
                  <a:pt x="32892" y="266700"/>
                </a:lnTo>
                <a:lnTo>
                  <a:pt x="35559" y="228600"/>
                </a:lnTo>
                <a:lnTo>
                  <a:pt x="43179" y="203200"/>
                </a:lnTo>
                <a:lnTo>
                  <a:pt x="50926" y="177800"/>
                </a:lnTo>
                <a:lnTo>
                  <a:pt x="60451" y="152400"/>
                </a:lnTo>
                <a:lnTo>
                  <a:pt x="71881" y="139700"/>
                </a:lnTo>
                <a:lnTo>
                  <a:pt x="84835" y="114300"/>
                </a:lnTo>
                <a:lnTo>
                  <a:pt x="115696" y="88900"/>
                </a:lnTo>
                <a:lnTo>
                  <a:pt x="152018" y="63500"/>
                </a:lnTo>
                <a:lnTo>
                  <a:pt x="171830" y="50800"/>
                </a:lnTo>
                <a:lnTo>
                  <a:pt x="192658" y="50800"/>
                </a:lnTo>
                <a:lnTo>
                  <a:pt x="214375" y="38100"/>
                </a:lnTo>
                <a:lnTo>
                  <a:pt x="1941576" y="38100"/>
                </a:lnTo>
                <a:lnTo>
                  <a:pt x="1918842" y="25400"/>
                </a:lnTo>
                <a:lnTo>
                  <a:pt x="1894839" y="12700"/>
                </a:lnTo>
                <a:close/>
              </a:path>
              <a:path w="2078990" h="1447800">
                <a:moveTo>
                  <a:pt x="1941576" y="38100"/>
                </a:moveTo>
                <a:lnTo>
                  <a:pt x="1864740" y="38100"/>
                </a:lnTo>
                <a:lnTo>
                  <a:pt x="1886711" y="50800"/>
                </a:lnTo>
                <a:lnTo>
                  <a:pt x="1907539" y="50800"/>
                </a:lnTo>
                <a:lnTo>
                  <a:pt x="1927225" y="63500"/>
                </a:lnTo>
                <a:lnTo>
                  <a:pt x="1963420" y="88900"/>
                </a:lnTo>
                <a:lnTo>
                  <a:pt x="1994153" y="114300"/>
                </a:lnTo>
                <a:lnTo>
                  <a:pt x="2007234" y="139700"/>
                </a:lnTo>
                <a:lnTo>
                  <a:pt x="2018664" y="152400"/>
                </a:lnTo>
                <a:lnTo>
                  <a:pt x="2028062" y="177800"/>
                </a:lnTo>
                <a:lnTo>
                  <a:pt x="2035682" y="203200"/>
                </a:lnTo>
                <a:lnTo>
                  <a:pt x="2041271" y="215900"/>
                </a:lnTo>
                <a:lnTo>
                  <a:pt x="2043302" y="228600"/>
                </a:lnTo>
                <a:lnTo>
                  <a:pt x="2044573" y="241300"/>
                </a:lnTo>
                <a:lnTo>
                  <a:pt x="2045588" y="254000"/>
                </a:lnTo>
                <a:lnTo>
                  <a:pt x="2045842" y="266700"/>
                </a:lnTo>
                <a:lnTo>
                  <a:pt x="2045842" y="1193800"/>
                </a:lnTo>
                <a:lnTo>
                  <a:pt x="2043176" y="1231900"/>
                </a:lnTo>
                <a:lnTo>
                  <a:pt x="2035555" y="1257300"/>
                </a:lnTo>
                <a:lnTo>
                  <a:pt x="2027808" y="1282700"/>
                </a:lnTo>
                <a:lnTo>
                  <a:pt x="2018410" y="1308100"/>
                </a:lnTo>
                <a:lnTo>
                  <a:pt x="2006853" y="1320800"/>
                </a:lnTo>
                <a:lnTo>
                  <a:pt x="1993900" y="1333500"/>
                </a:lnTo>
                <a:lnTo>
                  <a:pt x="1979167" y="1358900"/>
                </a:lnTo>
                <a:lnTo>
                  <a:pt x="1963038" y="1371600"/>
                </a:lnTo>
                <a:lnTo>
                  <a:pt x="1945512" y="1384300"/>
                </a:lnTo>
                <a:lnTo>
                  <a:pt x="1926844" y="1397000"/>
                </a:lnTo>
                <a:lnTo>
                  <a:pt x="1907031" y="1409700"/>
                </a:lnTo>
                <a:lnTo>
                  <a:pt x="1886203" y="1409700"/>
                </a:lnTo>
                <a:lnTo>
                  <a:pt x="1864359" y="1422400"/>
                </a:lnTo>
                <a:lnTo>
                  <a:pt x="1943988" y="1422400"/>
                </a:lnTo>
                <a:lnTo>
                  <a:pt x="1965198" y="1409700"/>
                </a:lnTo>
                <a:lnTo>
                  <a:pt x="1985136" y="1397000"/>
                </a:lnTo>
                <a:lnTo>
                  <a:pt x="2003552" y="1371600"/>
                </a:lnTo>
                <a:lnTo>
                  <a:pt x="2020188" y="1358900"/>
                </a:lnTo>
                <a:lnTo>
                  <a:pt x="2034921" y="1333500"/>
                </a:lnTo>
                <a:lnTo>
                  <a:pt x="2048002" y="1320800"/>
                </a:lnTo>
                <a:lnTo>
                  <a:pt x="2058797" y="1295400"/>
                </a:lnTo>
                <a:lnTo>
                  <a:pt x="2073528" y="1244600"/>
                </a:lnTo>
                <a:lnTo>
                  <a:pt x="2078481" y="1206500"/>
                </a:lnTo>
                <a:lnTo>
                  <a:pt x="2078735" y="1193800"/>
                </a:lnTo>
                <a:lnTo>
                  <a:pt x="2078735" y="266700"/>
                </a:lnTo>
                <a:lnTo>
                  <a:pt x="2075560" y="228600"/>
                </a:lnTo>
                <a:lnTo>
                  <a:pt x="2066544" y="190500"/>
                </a:lnTo>
                <a:lnTo>
                  <a:pt x="2046731" y="139700"/>
                </a:lnTo>
                <a:lnTo>
                  <a:pt x="2018537" y="101600"/>
                </a:lnTo>
                <a:lnTo>
                  <a:pt x="2001774" y="76200"/>
                </a:lnTo>
                <a:lnTo>
                  <a:pt x="1983104" y="63500"/>
                </a:lnTo>
                <a:lnTo>
                  <a:pt x="1963038" y="50800"/>
                </a:lnTo>
                <a:lnTo>
                  <a:pt x="1941576" y="38100"/>
                </a:lnTo>
                <a:close/>
              </a:path>
              <a:path w="2078990" h="1447800">
                <a:moveTo>
                  <a:pt x="1882394" y="1397000"/>
                </a:moveTo>
                <a:lnTo>
                  <a:pt x="194817" y="1397000"/>
                </a:lnTo>
                <a:lnTo>
                  <a:pt x="216026" y="1409700"/>
                </a:lnTo>
                <a:lnTo>
                  <a:pt x="1861692" y="1409700"/>
                </a:lnTo>
                <a:lnTo>
                  <a:pt x="1882394" y="1397000"/>
                </a:lnTo>
                <a:close/>
              </a:path>
              <a:path w="2078990" h="1447800">
                <a:moveTo>
                  <a:pt x="200151" y="63500"/>
                </a:moveTo>
                <a:lnTo>
                  <a:pt x="176656" y="63500"/>
                </a:lnTo>
                <a:lnTo>
                  <a:pt x="157606" y="76200"/>
                </a:lnTo>
                <a:lnTo>
                  <a:pt x="123062" y="101600"/>
                </a:lnTo>
                <a:lnTo>
                  <a:pt x="93725" y="127000"/>
                </a:lnTo>
                <a:lnTo>
                  <a:pt x="70357" y="165100"/>
                </a:lnTo>
                <a:lnTo>
                  <a:pt x="61213" y="177800"/>
                </a:lnTo>
                <a:lnTo>
                  <a:pt x="53847" y="203200"/>
                </a:lnTo>
                <a:lnTo>
                  <a:pt x="48386" y="215900"/>
                </a:lnTo>
                <a:lnTo>
                  <a:pt x="46481" y="228600"/>
                </a:lnTo>
                <a:lnTo>
                  <a:pt x="45084" y="241300"/>
                </a:lnTo>
                <a:lnTo>
                  <a:pt x="44195" y="254000"/>
                </a:lnTo>
                <a:lnTo>
                  <a:pt x="44068" y="1206500"/>
                </a:lnTo>
                <a:lnTo>
                  <a:pt x="44957" y="1219200"/>
                </a:lnTo>
                <a:lnTo>
                  <a:pt x="46227" y="1231900"/>
                </a:lnTo>
                <a:lnTo>
                  <a:pt x="48132" y="1231900"/>
                </a:lnTo>
                <a:lnTo>
                  <a:pt x="53339" y="1257300"/>
                </a:lnTo>
                <a:lnTo>
                  <a:pt x="60578" y="1282700"/>
                </a:lnTo>
                <a:lnTo>
                  <a:pt x="69595" y="1295400"/>
                </a:lnTo>
                <a:lnTo>
                  <a:pt x="80390" y="1308100"/>
                </a:lnTo>
                <a:lnTo>
                  <a:pt x="92582" y="1333500"/>
                </a:lnTo>
                <a:lnTo>
                  <a:pt x="121792" y="1358900"/>
                </a:lnTo>
                <a:lnTo>
                  <a:pt x="156209" y="1384300"/>
                </a:lnTo>
                <a:lnTo>
                  <a:pt x="175132" y="1397000"/>
                </a:lnTo>
                <a:lnTo>
                  <a:pt x="218058" y="1397000"/>
                </a:lnTo>
                <a:lnTo>
                  <a:pt x="197611" y="1384300"/>
                </a:lnTo>
                <a:lnTo>
                  <a:pt x="178815" y="1384300"/>
                </a:lnTo>
                <a:lnTo>
                  <a:pt x="161035" y="1371600"/>
                </a:lnTo>
                <a:lnTo>
                  <a:pt x="128396" y="1346200"/>
                </a:lnTo>
                <a:lnTo>
                  <a:pt x="89153" y="1308100"/>
                </a:lnTo>
                <a:lnTo>
                  <a:pt x="70357" y="1270000"/>
                </a:lnTo>
                <a:lnTo>
                  <a:pt x="63626" y="1257300"/>
                </a:lnTo>
                <a:lnTo>
                  <a:pt x="58800" y="1231900"/>
                </a:lnTo>
                <a:lnTo>
                  <a:pt x="57022" y="1219200"/>
                </a:lnTo>
                <a:lnTo>
                  <a:pt x="55879" y="1219200"/>
                </a:lnTo>
                <a:lnTo>
                  <a:pt x="55117" y="1206500"/>
                </a:lnTo>
                <a:lnTo>
                  <a:pt x="54863" y="1193800"/>
                </a:lnTo>
                <a:lnTo>
                  <a:pt x="54863" y="266700"/>
                </a:lnTo>
                <a:lnTo>
                  <a:pt x="55117" y="254000"/>
                </a:lnTo>
                <a:lnTo>
                  <a:pt x="56006" y="241300"/>
                </a:lnTo>
                <a:lnTo>
                  <a:pt x="57276" y="228600"/>
                </a:lnTo>
                <a:lnTo>
                  <a:pt x="59181" y="228600"/>
                </a:lnTo>
                <a:lnTo>
                  <a:pt x="64515" y="203200"/>
                </a:lnTo>
                <a:lnTo>
                  <a:pt x="71500" y="177800"/>
                </a:lnTo>
                <a:lnTo>
                  <a:pt x="80263" y="165100"/>
                </a:lnTo>
                <a:lnTo>
                  <a:pt x="90677" y="152400"/>
                </a:lnTo>
                <a:lnTo>
                  <a:pt x="102488" y="127000"/>
                </a:lnTo>
                <a:lnTo>
                  <a:pt x="115823" y="114300"/>
                </a:lnTo>
                <a:lnTo>
                  <a:pt x="130555" y="101600"/>
                </a:lnTo>
                <a:lnTo>
                  <a:pt x="146303" y="88900"/>
                </a:lnTo>
                <a:lnTo>
                  <a:pt x="163321" y="88900"/>
                </a:lnTo>
                <a:lnTo>
                  <a:pt x="181355" y="76200"/>
                </a:lnTo>
                <a:lnTo>
                  <a:pt x="200151" y="63500"/>
                </a:lnTo>
                <a:close/>
              </a:path>
              <a:path w="2078990" h="1447800">
                <a:moveTo>
                  <a:pt x="2030349" y="1231900"/>
                </a:moveTo>
                <a:lnTo>
                  <a:pt x="2019553" y="1231900"/>
                </a:lnTo>
                <a:lnTo>
                  <a:pt x="2014220" y="1257300"/>
                </a:lnTo>
                <a:lnTo>
                  <a:pt x="2007234" y="1270000"/>
                </a:lnTo>
                <a:lnTo>
                  <a:pt x="1998599" y="1295400"/>
                </a:lnTo>
                <a:lnTo>
                  <a:pt x="1988184" y="1308100"/>
                </a:lnTo>
                <a:lnTo>
                  <a:pt x="1976247" y="1320800"/>
                </a:lnTo>
                <a:lnTo>
                  <a:pt x="1962911" y="1346200"/>
                </a:lnTo>
                <a:lnTo>
                  <a:pt x="1948306" y="1358900"/>
                </a:lnTo>
                <a:lnTo>
                  <a:pt x="1932431" y="1358900"/>
                </a:lnTo>
                <a:lnTo>
                  <a:pt x="1915413" y="1371600"/>
                </a:lnTo>
                <a:lnTo>
                  <a:pt x="1897506" y="1384300"/>
                </a:lnTo>
                <a:lnTo>
                  <a:pt x="1878583" y="1384300"/>
                </a:lnTo>
                <a:lnTo>
                  <a:pt x="1858899" y="1397000"/>
                </a:lnTo>
                <a:lnTo>
                  <a:pt x="1902332" y="1397000"/>
                </a:lnTo>
                <a:lnTo>
                  <a:pt x="1921128" y="1384300"/>
                </a:lnTo>
                <a:lnTo>
                  <a:pt x="1955673" y="1358900"/>
                </a:lnTo>
                <a:lnTo>
                  <a:pt x="1985009" y="1333500"/>
                </a:lnTo>
                <a:lnTo>
                  <a:pt x="2008504" y="1295400"/>
                </a:lnTo>
                <a:lnTo>
                  <a:pt x="2017522" y="1282700"/>
                </a:lnTo>
                <a:lnTo>
                  <a:pt x="2024887" y="1257300"/>
                </a:lnTo>
                <a:lnTo>
                  <a:pt x="2030349" y="1231900"/>
                </a:lnTo>
                <a:close/>
              </a:path>
              <a:path w="2078990" h="1447800">
                <a:moveTo>
                  <a:pt x="1903729" y="63500"/>
                </a:moveTo>
                <a:lnTo>
                  <a:pt x="1881251" y="63500"/>
                </a:lnTo>
                <a:lnTo>
                  <a:pt x="1899920" y="76200"/>
                </a:lnTo>
                <a:lnTo>
                  <a:pt x="1917700" y="88900"/>
                </a:lnTo>
                <a:lnTo>
                  <a:pt x="1934590" y="101600"/>
                </a:lnTo>
                <a:lnTo>
                  <a:pt x="1950338" y="101600"/>
                </a:lnTo>
                <a:lnTo>
                  <a:pt x="1964816" y="114300"/>
                </a:lnTo>
                <a:lnTo>
                  <a:pt x="1977898" y="139700"/>
                </a:lnTo>
                <a:lnTo>
                  <a:pt x="1989581" y="152400"/>
                </a:lnTo>
                <a:lnTo>
                  <a:pt x="1999869" y="165100"/>
                </a:lnTo>
                <a:lnTo>
                  <a:pt x="2008251" y="190500"/>
                </a:lnTo>
                <a:lnTo>
                  <a:pt x="2015108" y="203200"/>
                </a:lnTo>
                <a:lnTo>
                  <a:pt x="2019934" y="228600"/>
                </a:lnTo>
                <a:lnTo>
                  <a:pt x="2021712" y="228600"/>
                </a:lnTo>
                <a:lnTo>
                  <a:pt x="2022855" y="241300"/>
                </a:lnTo>
                <a:lnTo>
                  <a:pt x="2023617" y="254000"/>
                </a:lnTo>
                <a:lnTo>
                  <a:pt x="2023872" y="266700"/>
                </a:lnTo>
                <a:lnTo>
                  <a:pt x="2023872" y="1193800"/>
                </a:lnTo>
                <a:lnTo>
                  <a:pt x="2023617" y="1206500"/>
                </a:lnTo>
                <a:lnTo>
                  <a:pt x="2022728" y="1219200"/>
                </a:lnTo>
                <a:lnTo>
                  <a:pt x="2021458" y="1231900"/>
                </a:lnTo>
                <a:lnTo>
                  <a:pt x="2032253" y="1231900"/>
                </a:lnTo>
                <a:lnTo>
                  <a:pt x="2033651" y="1219200"/>
                </a:lnTo>
                <a:lnTo>
                  <a:pt x="2034539" y="1206500"/>
                </a:lnTo>
                <a:lnTo>
                  <a:pt x="2034794" y="1193800"/>
                </a:lnTo>
                <a:lnTo>
                  <a:pt x="2034794" y="266700"/>
                </a:lnTo>
                <a:lnTo>
                  <a:pt x="2032507" y="228600"/>
                </a:lnTo>
                <a:lnTo>
                  <a:pt x="2025396" y="203200"/>
                </a:lnTo>
                <a:lnTo>
                  <a:pt x="2018156" y="177800"/>
                </a:lnTo>
                <a:lnTo>
                  <a:pt x="2009266" y="165100"/>
                </a:lnTo>
                <a:lnTo>
                  <a:pt x="1998345" y="139700"/>
                </a:lnTo>
                <a:lnTo>
                  <a:pt x="1986026" y="127000"/>
                </a:lnTo>
                <a:lnTo>
                  <a:pt x="1972182" y="114300"/>
                </a:lnTo>
                <a:lnTo>
                  <a:pt x="1956942" y="101600"/>
                </a:lnTo>
                <a:lnTo>
                  <a:pt x="1940305" y="88900"/>
                </a:lnTo>
                <a:lnTo>
                  <a:pt x="1922526" y="76200"/>
                </a:lnTo>
                <a:lnTo>
                  <a:pt x="1903729" y="63500"/>
                </a:lnTo>
                <a:close/>
              </a:path>
              <a:path w="2078990" h="1447800">
                <a:moveTo>
                  <a:pt x="1862835" y="50800"/>
                </a:moveTo>
                <a:lnTo>
                  <a:pt x="217169" y="50800"/>
                </a:lnTo>
                <a:lnTo>
                  <a:pt x="196468" y="63500"/>
                </a:lnTo>
                <a:lnTo>
                  <a:pt x="1883917" y="63500"/>
                </a:lnTo>
                <a:lnTo>
                  <a:pt x="1862835" y="50800"/>
                </a:lnTo>
                <a:close/>
              </a:path>
              <a:path w="2078990" h="1447800">
                <a:moveTo>
                  <a:pt x="1844928" y="0"/>
                </a:moveTo>
                <a:lnTo>
                  <a:pt x="232790" y="0"/>
                </a:lnTo>
                <a:lnTo>
                  <a:pt x="219582" y="12700"/>
                </a:lnTo>
                <a:lnTo>
                  <a:pt x="1857628" y="12700"/>
                </a:lnTo>
                <a:lnTo>
                  <a:pt x="1844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74155" y="3099561"/>
            <a:ext cx="16814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latin typeface="Georgia"/>
                <a:cs typeface="Georgia"/>
              </a:rPr>
              <a:t>Christ</a:t>
            </a:r>
            <a:r>
              <a:rPr sz="2500" spc="-5" dirty="0">
                <a:latin typeface="Georgia"/>
                <a:cs typeface="Georgia"/>
              </a:rPr>
              <a:t>ianity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77411" y="3948684"/>
            <a:ext cx="2023872" cy="1394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49979" y="3922776"/>
            <a:ext cx="2078989" cy="1447800"/>
          </a:xfrm>
          <a:custGeom>
            <a:avLst/>
            <a:gdLst/>
            <a:ahLst/>
            <a:cxnLst/>
            <a:rect l="l" t="t" r="r" b="b"/>
            <a:pathLst>
              <a:path w="2078989" h="1447800">
                <a:moveTo>
                  <a:pt x="1894840" y="12700"/>
                </a:moveTo>
                <a:lnTo>
                  <a:pt x="181356" y="12700"/>
                </a:lnTo>
                <a:lnTo>
                  <a:pt x="157480" y="25400"/>
                </a:lnTo>
                <a:lnTo>
                  <a:pt x="113537" y="50800"/>
                </a:lnTo>
                <a:lnTo>
                  <a:pt x="75311" y="76200"/>
                </a:lnTo>
                <a:lnTo>
                  <a:pt x="58547" y="101600"/>
                </a:lnTo>
                <a:lnTo>
                  <a:pt x="43687" y="114300"/>
                </a:lnTo>
                <a:lnTo>
                  <a:pt x="19939" y="165100"/>
                </a:lnTo>
                <a:lnTo>
                  <a:pt x="5207" y="215900"/>
                </a:lnTo>
                <a:lnTo>
                  <a:pt x="254" y="254000"/>
                </a:lnTo>
                <a:lnTo>
                  <a:pt x="0" y="266700"/>
                </a:lnTo>
                <a:lnTo>
                  <a:pt x="0" y="1193800"/>
                </a:lnTo>
                <a:lnTo>
                  <a:pt x="3175" y="1231900"/>
                </a:lnTo>
                <a:lnTo>
                  <a:pt x="12192" y="1270000"/>
                </a:lnTo>
                <a:lnTo>
                  <a:pt x="32131" y="1320800"/>
                </a:lnTo>
                <a:lnTo>
                  <a:pt x="60198" y="1358900"/>
                </a:lnTo>
                <a:lnTo>
                  <a:pt x="77089" y="1384300"/>
                </a:lnTo>
                <a:lnTo>
                  <a:pt x="115697" y="1409700"/>
                </a:lnTo>
                <a:lnTo>
                  <a:pt x="160020" y="1435100"/>
                </a:lnTo>
                <a:lnTo>
                  <a:pt x="184023" y="1447800"/>
                </a:lnTo>
                <a:lnTo>
                  <a:pt x="1897507" y="1447800"/>
                </a:lnTo>
                <a:lnTo>
                  <a:pt x="1921256" y="1435100"/>
                </a:lnTo>
                <a:lnTo>
                  <a:pt x="1943989" y="1422400"/>
                </a:lnTo>
                <a:lnTo>
                  <a:pt x="214122" y="1422400"/>
                </a:lnTo>
                <a:lnTo>
                  <a:pt x="192150" y="1409700"/>
                </a:lnTo>
                <a:lnTo>
                  <a:pt x="171323" y="1397000"/>
                </a:lnTo>
                <a:lnTo>
                  <a:pt x="151511" y="1397000"/>
                </a:lnTo>
                <a:lnTo>
                  <a:pt x="132715" y="1384300"/>
                </a:lnTo>
                <a:lnTo>
                  <a:pt x="115316" y="1371600"/>
                </a:lnTo>
                <a:lnTo>
                  <a:pt x="99187" y="1358900"/>
                </a:lnTo>
                <a:lnTo>
                  <a:pt x="84582" y="1333500"/>
                </a:lnTo>
                <a:lnTo>
                  <a:pt x="71500" y="1320800"/>
                </a:lnTo>
                <a:lnTo>
                  <a:pt x="60198" y="1308100"/>
                </a:lnTo>
                <a:lnTo>
                  <a:pt x="50673" y="1282700"/>
                </a:lnTo>
                <a:lnTo>
                  <a:pt x="43053" y="1257300"/>
                </a:lnTo>
                <a:lnTo>
                  <a:pt x="37465" y="1244600"/>
                </a:lnTo>
                <a:lnTo>
                  <a:pt x="35433" y="1231900"/>
                </a:lnTo>
                <a:lnTo>
                  <a:pt x="34162" y="1219200"/>
                </a:lnTo>
                <a:lnTo>
                  <a:pt x="33147" y="1206500"/>
                </a:lnTo>
                <a:lnTo>
                  <a:pt x="32893" y="1193800"/>
                </a:lnTo>
                <a:lnTo>
                  <a:pt x="32893" y="266700"/>
                </a:lnTo>
                <a:lnTo>
                  <a:pt x="35560" y="228600"/>
                </a:lnTo>
                <a:lnTo>
                  <a:pt x="43180" y="203200"/>
                </a:lnTo>
                <a:lnTo>
                  <a:pt x="50927" y="177800"/>
                </a:lnTo>
                <a:lnTo>
                  <a:pt x="60452" y="152400"/>
                </a:lnTo>
                <a:lnTo>
                  <a:pt x="71882" y="139700"/>
                </a:lnTo>
                <a:lnTo>
                  <a:pt x="84836" y="114300"/>
                </a:lnTo>
                <a:lnTo>
                  <a:pt x="115697" y="88900"/>
                </a:lnTo>
                <a:lnTo>
                  <a:pt x="152019" y="63500"/>
                </a:lnTo>
                <a:lnTo>
                  <a:pt x="171831" y="50800"/>
                </a:lnTo>
                <a:lnTo>
                  <a:pt x="192659" y="50800"/>
                </a:lnTo>
                <a:lnTo>
                  <a:pt x="214375" y="38100"/>
                </a:lnTo>
                <a:lnTo>
                  <a:pt x="1941576" y="38100"/>
                </a:lnTo>
                <a:lnTo>
                  <a:pt x="1918843" y="25400"/>
                </a:lnTo>
                <a:lnTo>
                  <a:pt x="1894840" y="12700"/>
                </a:lnTo>
                <a:close/>
              </a:path>
              <a:path w="2078989" h="1447800">
                <a:moveTo>
                  <a:pt x="1941576" y="38100"/>
                </a:moveTo>
                <a:lnTo>
                  <a:pt x="1864741" y="38100"/>
                </a:lnTo>
                <a:lnTo>
                  <a:pt x="1886712" y="50800"/>
                </a:lnTo>
                <a:lnTo>
                  <a:pt x="1907540" y="50800"/>
                </a:lnTo>
                <a:lnTo>
                  <a:pt x="1927225" y="63500"/>
                </a:lnTo>
                <a:lnTo>
                  <a:pt x="1963420" y="88900"/>
                </a:lnTo>
                <a:lnTo>
                  <a:pt x="1994154" y="114300"/>
                </a:lnTo>
                <a:lnTo>
                  <a:pt x="2007235" y="139700"/>
                </a:lnTo>
                <a:lnTo>
                  <a:pt x="2018665" y="152400"/>
                </a:lnTo>
                <a:lnTo>
                  <a:pt x="2028063" y="177800"/>
                </a:lnTo>
                <a:lnTo>
                  <a:pt x="2035683" y="203200"/>
                </a:lnTo>
                <a:lnTo>
                  <a:pt x="2041271" y="215900"/>
                </a:lnTo>
                <a:lnTo>
                  <a:pt x="2043303" y="228600"/>
                </a:lnTo>
                <a:lnTo>
                  <a:pt x="2044573" y="241300"/>
                </a:lnTo>
                <a:lnTo>
                  <a:pt x="2045589" y="254000"/>
                </a:lnTo>
                <a:lnTo>
                  <a:pt x="2045843" y="266700"/>
                </a:lnTo>
                <a:lnTo>
                  <a:pt x="2045843" y="1193800"/>
                </a:lnTo>
                <a:lnTo>
                  <a:pt x="2043176" y="1231900"/>
                </a:lnTo>
                <a:lnTo>
                  <a:pt x="2035556" y="1257300"/>
                </a:lnTo>
                <a:lnTo>
                  <a:pt x="2027809" y="1282700"/>
                </a:lnTo>
                <a:lnTo>
                  <a:pt x="2018411" y="1308100"/>
                </a:lnTo>
                <a:lnTo>
                  <a:pt x="2006854" y="1320800"/>
                </a:lnTo>
                <a:lnTo>
                  <a:pt x="1993900" y="1333500"/>
                </a:lnTo>
                <a:lnTo>
                  <a:pt x="1979168" y="1358900"/>
                </a:lnTo>
                <a:lnTo>
                  <a:pt x="1963039" y="1371600"/>
                </a:lnTo>
                <a:lnTo>
                  <a:pt x="1945513" y="1384300"/>
                </a:lnTo>
                <a:lnTo>
                  <a:pt x="1926844" y="1397000"/>
                </a:lnTo>
                <a:lnTo>
                  <a:pt x="1907032" y="1409700"/>
                </a:lnTo>
                <a:lnTo>
                  <a:pt x="1886204" y="1409700"/>
                </a:lnTo>
                <a:lnTo>
                  <a:pt x="1864360" y="1422400"/>
                </a:lnTo>
                <a:lnTo>
                  <a:pt x="1943989" y="1422400"/>
                </a:lnTo>
                <a:lnTo>
                  <a:pt x="1965198" y="1409700"/>
                </a:lnTo>
                <a:lnTo>
                  <a:pt x="1985137" y="1397000"/>
                </a:lnTo>
                <a:lnTo>
                  <a:pt x="2003552" y="1371600"/>
                </a:lnTo>
                <a:lnTo>
                  <a:pt x="2020189" y="1358900"/>
                </a:lnTo>
                <a:lnTo>
                  <a:pt x="2034921" y="1333500"/>
                </a:lnTo>
                <a:lnTo>
                  <a:pt x="2048002" y="1320800"/>
                </a:lnTo>
                <a:lnTo>
                  <a:pt x="2058797" y="1295400"/>
                </a:lnTo>
                <a:lnTo>
                  <a:pt x="2073529" y="1244600"/>
                </a:lnTo>
                <a:lnTo>
                  <a:pt x="2078482" y="1206500"/>
                </a:lnTo>
                <a:lnTo>
                  <a:pt x="2078736" y="1193800"/>
                </a:lnTo>
                <a:lnTo>
                  <a:pt x="2078736" y="266700"/>
                </a:lnTo>
                <a:lnTo>
                  <a:pt x="2075561" y="228600"/>
                </a:lnTo>
                <a:lnTo>
                  <a:pt x="2066544" y="190500"/>
                </a:lnTo>
                <a:lnTo>
                  <a:pt x="2046732" y="139700"/>
                </a:lnTo>
                <a:lnTo>
                  <a:pt x="2018538" y="101600"/>
                </a:lnTo>
                <a:lnTo>
                  <a:pt x="2001774" y="76200"/>
                </a:lnTo>
                <a:lnTo>
                  <a:pt x="1983105" y="63500"/>
                </a:lnTo>
                <a:lnTo>
                  <a:pt x="1963039" y="50800"/>
                </a:lnTo>
                <a:lnTo>
                  <a:pt x="1941576" y="38100"/>
                </a:lnTo>
                <a:close/>
              </a:path>
              <a:path w="2078989" h="1447800">
                <a:moveTo>
                  <a:pt x="1882394" y="1397000"/>
                </a:moveTo>
                <a:lnTo>
                  <a:pt x="194818" y="1397000"/>
                </a:lnTo>
                <a:lnTo>
                  <a:pt x="216027" y="1409700"/>
                </a:lnTo>
                <a:lnTo>
                  <a:pt x="1861693" y="1409700"/>
                </a:lnTo>
                <a:lnTo>
                  <a:pt x="1882394" y="1397000"/>
                </a:lnTo>
                <a:close/>
              </a:path>
              <a:path w="2078989" h="1447800">
                <a:moveTo>
                  <a:pt x="200279" y="63500"/>
                </a:moveTo>
                <a:lnTo>
                  <a:pt x="176657" y="63500"/>
                </a:lnTo>
                <a:lnTo>
                  <a:pt x="157734" y="76200"/>
                </a:lnTo>
                <a:lnTo>
                  <a:pt x="123062" y="101600"/>
                </a:lnTo>
                <a:lnTo>
                  <a:pt x="93725" y="127000"/>
                </a:lnTo>
                <a:lnTo>
                  <a:pt x="70358" y="165100"/>
                </a:lnTo>
                <a:lnTo>
                  <a:pt x="61214" y="177800"/>
                </a:lnTo>
                <a:lnTo>
                  <a:pt x="53848" y="203200"/>
                </a:lnTo>
                <a:lnTo>
                  <a:pt x="48387" y="215900"/>
                </a:lnTo>
                <a:lnTo>
                  <a:pt x="46482" y="228600"/>
                </a:lnTo>
                <a:lnTo>
                  <a:pt x="45085" y="241300"/>
                </a:lnTo>
                <a:lnTo>
                  <a:pt x="44196" y="254000"/>
                </a:lnTo>
                <a:lnTo>
                  <a:pt x="44069" y="1206500"/>
                </a:lnTo>
                <a:lnTo>
                  <a:pt x="44958" y="1219200"/>
                </a:lnTo>
                <a:lnTo>
                  <a:pt x="46228" y="1231900"/>
                </a:lnTo>
                <a:lnTo>
                  <a:pt x="48133" y="1231900"/>
                </a:lnTo>
                <a:lnTo>
                  <a:pt x="53340" y="1257300"/>
                </a:lnTo>
                <a:lnTo>
                  <a:pt x="60579" y="1282700"/>
                </a:lnTo>
                <a:lnTo>
                  <a:pt x="69596" y="1295400"/>
                </a:lnTo>
                <a:lnTo>
                  <a:pt x="80391" y="1308100"/>
                </a:lnTo>
                <a:lnTo>
                  <a:pt x="92583" y="1333500"/>
                </a:lnTo>
                <a:lnTo>
                  <a:pt x="121793" y="1358900"/>
                </a:lnTo>
                <a:lnTo>
                  <a:pt x="156210" y="1384300"/>
                </a:lnTo>
                <a:lnTo>
                  <a:pt x="175133" y="1397000"/>
                </a:lnTo>
                <a:lnTo>
                  <a:pt x="218059" y="1397000"/>
                </a:lnTo>
                <a:lnTo>
                  <a:pt x="197612" y="1384300"/>
                </a:lnTo>
                <a:lnTo>
                  <a:pt x="178943" y="1384300"/>
                </a:lnTo>
                <a:lnTo>
                  <a:pt x="161036" y="1371600"/>
                </a:lnTo>
                <a:lnTo>
                  <a:pt x="128397" y="1346200"/>
                </a:lnTo>
                <a:lnTo>
                  <a:pt x="89154" y="1308100"/>
                </a:lnTo>
                <a:lnTo>
                  <a:pt x="70358" y="1270000"/>
                </a:lnTo>
                <a:lnTo>
                  <a:pt x="63627" y="1257300"/>
                </a:lnTo>
                <a:lnTo>
                  <a:pt x="58800" y="1231900"/>
                </a:lnTo>
                <a:lnTo>
                  <a:pt x="57023" y="1219200"/>
                </a:lnTo>
                <a:lnTo>
                  <a:pt x="55880" y="1219200"/>
                </a:lnTo>
                <a:lnTo>
                  <a:pt x="55118" y="1206500"/>
                </a:lnTo>
                <a:lnTo>
                  <a:pt x="54864" y="1193800"/>
                </a:lnTo>
                <a:lnTo>
                  <a:pt x="54864" y="266700"/>
                </a:lnTo>
                <a:lnTo>
                  <a:pt x="55118" y="254000"/>
                </a:lnTo>
                <a:lnTo>
                  <a:pt x="56007" y="241300"/>
                </a:lnTo>
                <a:lnTo>
                  <a:pt x="57277" y="228600"/>
                </a:lnTo>
                <a:lnTo>
                  <a:pt x="59182" y="228600"/>
                </a:lnTo>
                <a:lnTo>
                  <a:pt x="64516" y="203200"/>
                </a:lnTo>
                <a:lnTo>
                  <a:pt x="71500" y="177800"/>
                </a:lnTo>
                <a:lnTo>
                  <a:pt x="80264" y="165100"/>
                </a:lnTo>
                <a:lnTo>
                  <a:pt x="90678" y="152400"/>
                </a:lnTo>
                <a:lnTo>
                  <a:pt x="102489" y="127000"/>
                </a:lnTo>
                <a:lnTo>
                  <a:pt x="115824" y="114300"/>
                </a:lnTo>
                <a:lnTo>
                  <a:pt x="130556" y="101600"/>
                </a:lnTo>
                <a:lnTo>
                  <a:pt x="146304" y="88900"/>
                </a:lnTo>
                <a:lnTo>
                  <a:pt x="163322" y="88900"/>
                </a:lnTo>
                <a:lnTo>
                  <a:pt x="181356" y="76200"/>
                </a:lnTo>
                <a:lnTo>
                  <a:pt x="200279" y="63500"/>
                </a:lnTo>
                <a:close/>
              </a:path>
              <a:path w="2078989" h="1447800">
                <a:moveTo>
                  <a:pt x="2030349" y="1231900"/>
                </a:moveTo>
                <a:lnTo>
                  <a:pt x="2019554" y="1231900"/>
                </a:lnTo>
                <a:lnTo>
                  <a:pt x="2014220" y="1257300"/>
                </a:lnTo>
                <a:lnTo>
                  <a:pt x="2007235" y="1270000"/>
                </a:lnTo>
                <a:lnTo>
                  <a:pt x="1998599" y="1295400"/>
                </a:lnTo>
                <a:lnTo>
                  <a:pt x="1988185" y="1308100"/>
                </a:lnTo>
                <a:lnTo>
                  <a:pt x="1976247" y="1320800"/>
                </a:lnTo>
                <a:lnTo>
                  <a:pt x="1962912" y="1346200"/>
                </a:lnTo>
                <a:lnTo>
                  <a:pt x="1948307" y="1358900"/>
                </a:lnTo>
                <a:lnTo>
                  <a:pt x="1932432" y="1358900"/>
                </a:lnTo>
                <a:lnTo>
                  <a:pt x="1915414" y="1371600"/>
                </a:lnTo>
                <a:lnTo>
                  <a:pt x="1897507" y="1384300"/>
                </a:lnTo>
                <a:lnTo>
                  <a:pt x="1878584" y="1384300"/>
                </a:lnTo>
                <a:lnTo>
                  <a:pt x="1858899" y="1397000"/>
                </a:lnTo>
                <a:lnTo>
                  <a:pt x="1902333" y="1397000"/>
                </a:lnTo>
                <a:lnTo>
                  <a:pt x="1921129" y="1384300"/>
                </a:lnTo>
                <a:lnTo>
                  <a:pt x="1955673" y="1358900"/>
                </a:lnTo>
                <a:lnTo>
                  <a:pt x="1985010" y="1333500"/>
                </a:lnTo>
                <a:lnTo>
                  <a:pt x="2008505" y="1295400"/>
                </a:lnTo>
                <a:lnTo>
                  <a:pt x="2017522" y="1282700"/>
                </a:lnTo>
                <a:lnTo>
                  <a:pt x="2024888" y="1257300"/>
                </a:lnTo>
                <a:lnTo>
                  <a:pt x="2030349" y="1231900"/>
                </a:lnTo>
                <a:close/>
              </a:path>
              <a:path w="2078989" h="1447800">
                <a:moveTo>
                  <a:pt x="1903730" y="63500"/>
                </a:moveTo>
                <a:lnTo>
                  <a:pt x="1881251" y="63500"/>
                </a:lnTo>
                <a:lnTo>
                  <a:pt x="1899920" y="76200"/>
                </a:lnTo>
                <a:lnTo>
                  <a:pt x="1917700" y="88900"/>
                </a:lnTo>
                <a:lnTo>
                  <a:pt x="1934591" y="101600"/>
                </a:lnTo>
                <a:lnTo>
                  <a:pt x="1950339" y="101600"/>
                </a:lnTo>
                <a:lnTo>
                  <a:pt x="1964817" y="114300"/>
                </a:lnTo>
                <a:lnTo>
                  <a:pt x="1977898" y="139700"/>
                </a:lnTo>
                <a:lnTo>
                  <a:pt x="1989582" y="152400"/>
                </a:lnTo>
                <a:lnTo>
                  <a:pt x="1999869" y="165100"/>
                </a:lnTo>
                <a:lnTo>
                  <a:pt x="2008251" y="190500"/>
                </a:lnTo>
                <a:lnTo>
                  <a:pt x="2015109" y="203200"/>
                </a:lnTo>
                <a:lnTo>
                  <a:pt x="2019935" y="228600"/>
                </a:lnTo>
                <a:lnTo>
                  <a:pt x="2021713" y="228600"/>
                </a:lnTo>
                <a:lnTo>
                  <a:pt x="2022856" y="241300"/>
                </a:lnTo>
                <a:lnTo>
                  <a:pt x="2023618" y="254000"/>
                </a:lnTo>
                <a:lnTo>
                  <a:pt x="2023872" y="266700"/>
                </a:lnTo>
                <a:lnTo>
                  <a:pt x="2023872" y="1193800"/>
                </a:lnTo>
                <a:lnTo>
                  <a:pt x="2023618" y="1206500"/>
                </a:lnTo>
                <a:lnTo>
                  <a:pt x="2022729" y="1219200"/>
                </a:lnTo>
                <a:lnTo>
                  <a:pt x="2021459" y="1231900"/>
                </a:lnTo>
                <a:lnTo>
                  <a:pt x="2032254" y="1231900"/>
                </a:lnTo>
                <a:lnTo>
                  <a:pt x="2033651" y="1219200"/>
                </a:lnTo>
                <a:lnTo>
                  <a:pt x="2034540" y="1206500"/>
                </a:lnTo>
                <a:lnTo>
                  <a:pt x="2034794" y="1193800"/>
                </a:lnTo>
                <a:lnTo>
                  <a:pt x="2034667" y="254000"/>
                </a:lnTo>
                <a:lnTo>
                  <a:pt x="2033778" y="241300"/>
                </a:lnTo>
                <a:lnTo>
                  <a:pt x="2032508" y="228600"/>
                </a:lnTo>
                <a:lnTo>
                  <a:pt x="2030603" y="215900"/>
                </a:lnTo>
                <a:lnTo>
                  <a:pt x="2025396" y="203200"/>
                </a:lnTo>
                <a:lnTo>
                  <a:pt x="2018157" y="177800"/>
                </a:lnTo>
                <a:lnTo>
                  <a:pt x="2009267" y="165100"/>
                </a:lnTo>
                <a:lnTo>
                  <a:pt x="1998345" y="139700"/>
                </a:lnTo>
                <a:lnTo>
                  <a:pt x="1986026" y="127000"/>
                </a:lnTo>
                <a:lnTo>
                  <a:pt x="1972183" y="114300"/>
                </a:lnTo>
                <a:lnTo>
                  <a:pt x="1956943" y="101600"/>
                </a:lnTo>
                <a:lnTo>
                  <a:pt x="1940306" y="88900"/>
                </a:lnTo>
                <a:lnTo>
                  <a:pt x="1922526" y="76200"/>
                </a:lnTo>
                <a:lnTo>
                  <a:pt x="1903730" y="63500"/>
                </a:lnTo>
                <a:close/>
              </a:path>
              <a:path w="2078989" h="1447800">
                <a:moveTo>
                  <a:pt x="1862836" y="50800"/>
                </a:moveTo>
                <a:lnTo>
                  <a:pt x="217170" y="50800"/>
                </a:lnTo>
                <a:lnTo>
                  <a:pt x="196469" y="63500"/>
                </a:lnTo>
                <a:lnTo>
                  <a:pt x="1883918" y="63500"/>
                </a:lnTo>
                <a:lnTo>
                  <a:pt x="1862836" y="50800"/>
                </a:lnTo>
                <a:close/>
              </a:path>
              <a:path w="2078989" h="1447800">
                <a:moveTo>
                  <a:pt x="1844929" y="0"/>
                </a:moveTo>
                <a:lnTo>
                  <a:pt x="232791" y="0"/>
                </a:lnTo>
                <a:lnTo>
                  <a:pt x="219583" y="12700"/>
                </a:lnTo>
                <a:lnTo>
                  <a:pt x="1857629" y="12700"/>
                </a:lnTo>
                <a:lnTo>
                  <a:pt x="1844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53002" y="5447182"/>
            <a:ext cx="147320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Georgia"/>
                <a:cs typeface="Georgia"/>
              </a:rPr>
              <a:t>Buddhism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7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3B3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8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4748">
            <a:solidFill>
              <a:srgbClr val="B3B3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3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1583">
            <a:solidFill>
              <a:srgbClr val="B3B3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6858000"/>
                </a:moveTo>
                <a:lnTo>
                  <a:pt x="304800" y="6858000"/>
                </a:lnTo>
                <a:lnTo>
                  <a:pt x="30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3B3C4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525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674878"/>
            <a:ext cx="5691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5" dirty="0">
                <a:solidFill>
                  <a:srgbClr val="502552"/>
                </a:solidFill>
                <a:latin typeface="Georgia"/>
                <a:cs typeface="Georgia"/>
              </a:rPr>
              <a:t>C</a:t>
            </a:r>
            <a:r>
              <a:rPr sz="2850" b="1" spc="15" dirty="0">
                <a:solidFill>
                  <a:srgbClr val="502552"/>
                </a:solidFill>
                <a:latin typeface="Georgia"/>
                <a:cs typeface="Georgia"/>
              </a:rPr>
              <a:t>ULTURE </a:t>
            </a:r>
            <a:r>
              <a:rPr sz="2850" b="1" spc="20" dirty="0">
                <a:solidFill>
                  <a:srgbClr val="502552"/>
                </a:solidFill>
                <a:latin typeface="Georgia"/>
                <a:cs typeface="Georgia"/>
              </a:rPr>
              <a:t>OF</a:t>
            </a:r>
            <a:r>
              <a:rPr sz="2850" b="1" spc="300" dirty="0">
                <a:solidFill>
                  <a:srgbClr val="502552"/>
                </a:solidFill>
                <a:latin typeface="Georgia"/>
                <a:cs typeface="Georgia"/>
              </a:rPr>
              <a:t> </a:t>
            </a:r>
            <a:r>
              <a:rPr sz="3600" b="1" spc="15" dirty="0">
                <a:solidFill>
                  <a:srgbClr val="502552"/>
                </a:solidFill>
                <a:latin typeface="Georgia"/>
                <a:cs typeface="Georgia"/>
              </a:rPr>
              <a:t>B</a:t>
            </a:r>
            <a:r>
              <a:rPr sz="2850" b="1" spc="15" dirty="0">
                <a:solidFill>
                  <a:srgbClr val="502552"/>
                </a:solidFill>
                <a:latin typeface="Georgia"/>
                <a:cs typeface="Georgia"/>
              </a:rPr>
              <a:t>ANGLADESH</a:t>
            </a:r>
            <a:endParaRPr sz="285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7427" y="1589532"/>
            <a:ext cx="2211324" cy="1530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37005" y="3209290"/>
            <a:ext cx="1287145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124460">
              <a:lnSpc>
                <a:spcPts val="2450"/>
              </a:lnSpc>
              <a:spcBef>
                <a:spcPts val="540"/>
              </a:spcBef>
            </a:pPr>
            <a:r>
              <a:rPr sz="2400" dirty="0">
                <a:latin typeface="Georgia"/>
                <a:cs typeface="Georgia"/>
              </a:rPr>
              <a:t>Bengali  </a:t>
            </a:r>
            <a:r>
              <a:rPr sz="2400" spc="-5" dirty="0">
                <a:latin typeface="Georgia"/>
                <a:cs typeface="Georgia"/>
              </a:rPr>
              <a:t>lit</a:t>
            </a:r>
            <a:r>
              <a:rPr sz="2400" dirty="0">
                <a:latin typeface="Georgia"/>
                <a:cs typeface="Georgia"/>
              </a:rPr>
              <a:t>erature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16579" y="1589532"/>
            <a:ext cx="2209799" cy="1530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11066" y="3226765"/>
            <a:ext cx="9626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Georgia"/>
                <a:cs typeface="Georgia"/>
              </a:rPr>
              <a:t>music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95544" y="1591055"/>
            <a:ext cx="2209800" cy="1528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36970" y="3226765"/>
            <a:ext cx="7296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Georgia"/>
                <a:cs typeface="Georgia"/>
              </a:rPr>
              <a:t>fo</a:t>
            </a:r>
            <a:r>
              <a:rPr sz="2800" dirty="0">
                <a:latin typeface="Georgia"/>
                <a:cs typeface="Georgia"/>
              </a:rPr>
              <a:t>o</a:t>
            </a:r>
            <a:r>
              <a:rPr sz="2800" spc="-5" dirty="0">
                <a:latin typeface="Georgia"/>
                <a:cs typeface="Georgia"/>
              </a:rPr>
              <a:t>d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71444" y="4175759"/>
            <a:ext cx="2250948" cy="1548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15236" y="5814771"/>
            <a:ext cx="8534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Georgia"/>
                <a:cs typeface="Georgia"/>
              </a:rPr>
              <a:t>dress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29990" y="5814771"/>
            <a:ext cx="11499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Georgia"/>
                <a:cs typeface="Georgia"/>
              </a:rPr>
              <a:t>festival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3627" y="4187952"/>
            <a:ext cx="2218944" cy="156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58028" y="4186428"/>
            <a:ext cx="2293620" cy="15346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894323" y="5814771"/>
            <a:ext cx="1546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Georgia"/>
                <a:cs typeface="Georgia"/>
              </a:rPr>
              <a:t>Language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6F4F8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AB9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8015" y="6095"/>
            <a:ext cx="1784604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163" y="21335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4"/>
                </a:moveTo>
                <a:lnTo>
                  <a:pt x="1347" y="802859"/>
                </a:lnTo>
                <a:lnTo>
                  <a:pt x="5341" y="755271"/>
                </a:lnTo>
                <a:lnTo>
                  <a:pt x="11910" y="708461"/>
                </a:lnTo>
                <a:lnTo>
                  <a:pt x="20983" y="662500"/>
                </a:lnTo>
                <a:lnTo>
                  <a:pt x="32487" y="617462"/>
                </a:lnTo>
                <a:lnTo>
                  <a:pt x="46350" y="573417"/>
                </a:lnTo>
                <a:lnTo>
                  <a:pt x="62501" y="530438"/>
                </a:lnTo>
                <a:lnTo>
                  <a:pt x="80868" y="488596"/>
                </a:lnTo>
                <a:lnTo>
                  <a:pt x="101378" y="447964"/>
                </a:lnTo>
                <a:lnTo>
                  <a:pt x="123961" y="408613"/>
                </a:lnTo>
                <a:lnTo>
                  <a:pt x="148543" y="370615"/>
                </a:lnTo>
                <a:lnTo>
                  <a:pt x="175055" y="334042"/>
                </a:lnTo>
                <a:lnTo>
                  <a:pt x="203422" y="298966"/>
                </a:lnTo>
                <a:lnTo>
                  <a:pt x="233574" y="265459"/>
                </a:lnTo>
                <a:lnTo>
                  <a:pt x="265439" y="233593"/>
                </a:lnTo>
                <a:lnTo>
                  <a:pt x="298945" y="203439"/>
                </a:lnTo>
                <a:lnTo>
                  <a:pt x="334020" y="175070"/>
                </a:lnTo>
                <a:lnTo>
                  <a:pt x="370593" y="148557"/>
                </a:lnTo>
                <a:lnTo>
                  <a:pt x="408590" y="123973"/>
                </a:lnTo>
                <a:lnTo>
                  <a:pt x="447941" y="101388"/>
                </a:lnTo>
                <a:lnTo>
                  <a:pt x="488574" y="80876"/>
                </a:lnTo>
                <a:lnTo>
                  <a:pt x="530417" y="62508"/>
                </a:lnTo>
                <a:lnTo>
                  <a:pt x="573397" y="46355"/>
                </a:lnTo>
                <a:lnTo>
                  <a:pt x="617444" y="32490"/>
                </a:lnTo>
                <a:lnTo>
                  <a:pt x="662485" y="20985"/>
                </a:lnTo>
                <a:lnTo>
                  <a:pt x="708448" y="11912"/>
                </a:lnTo>
                <a:lnTo>
                  <a:pt x="755262" y="5342"/>
                </a:lnTo>
                <a:lnTo>
                  <a:pt x="802854" y="1347"/>
                </a:lnTo>
                <a:lnTo>
                  <a:pt x="851154" y="0"/>
                </a:lnTo>
                <a:lnTo>
                  <a:pt x="899448" y="1347"/>
                </a:lnTo>
                <a:lnTo>
                  <a:pt x="947036" y="5342"/>
                </a:lnTo>
                <a:lnTo>
                  <a:pt x="993846" y="11912"/>
                </a:lnTo>
                <a:lnTo>
                  <a:pt x="1039807" y="20985"/>
                </a:lnTo>
                <a:lnTo>
                  <a:pt x="1084845" y="32490"/>
                </a:lnTo>
                <a:lnTo>
                  <a:pt x="1128890" y="46355"/>
                </a:lnTo>
                <a:lnTo>
                  <a:pt x="1171869" y="62508"/>
                </a:lnTo>
                <a:lnTo>
                  <a:pt x="1213711" y="80876"/>
                </a:lnTo>
                <a:lnTo>
                  <a:pt x="1254343" y="101388"/>
                </a:lnTo>
                <a:lnTo>
                  <a:pt x="1293694" y="123973"/>
                </a:lnTo>
                <a:lnTo>
                  <a:pt x="1331692" y="148557"/>
                </a:lnTo>
                <a:lnTo>
                  <a:pt x="1368265" y="175070"/>
                </a:lnTo>
                <a:lnTo>
                  <a:pt x="1403341" y="203439"/>
                </a:lnTo>
                <a:lnTo>
                  <a:pt x="1436848" y="233593"/>
                </a:lnTo>
                <a:lnTo>
                  <a:pt x="1468714" y="265459"/>
                </a:lnTo>
                <a:lnTo>
                  <a:pt x="1498868" y="298966"/>
                </a:lnTo>
                <a:lnTo>
                  <a:pt x="1527237" y="334042"/>
                </a:lnTo>
                <a:lnTo>
                  <a:pt x="1553750" y="370615"/>
                </a:lnTo>
                <a:lnTo>
                  <a:pt x="1578334" y="408613"/>
                </a:lnTo>
                <a:lnTo>
                  <a:pt x="1600919" y="447964"/>
                </a:lnTo>
                <a:lnTo>
                  <a:pt x="1621431" y="488596"/>
                </a:lnTo>
                <a:lnTo>
                  <a:pt x="1639799" y="530438"/>
                </a:lnTo>
                <a:lnTo>
                  <a:pt x="1655952" y="573417"/>
                </a:lnTo>
                <a:lnTo>
                  <a:pt x="1669817" y="617462"/>
                </a:lnTo>
                <a:lnTo>
                  <a:pt x="1681322" y="662500"/>
                </a:lnTo>
                <a:lnTo>
                  <a:pt x="1690395" y="708461"/>
                </a:lnTo>
                <a:lnTo>
                  <a:pt x="1696965" y="755271"/>
                </a:lnTo>
                <a:lnTo>
                  <a:pt x="1700960" y="802859"/>
                </a:lnTo>
                <a:lnTo>
                  <a:pt x="1702308" y="851154"/>
                </a:lnTo>
                <a:lnTo>
                  <a:pt x="1700960" y="899448"/>
                </a:lnTo>
                <a:lnTo>
                  <a:pt x="1696965" y="947036"/>
                </a:lnTo>
                <a:lnTo>
                  <a:pt x="1690395" y="993846"/>
                </a:lnTo>
                <a:lnTo>
                  <a:pt x="1681322" y="1039807"/>
                </a:lnTo>
                <a:lnTo>
                  <a:pt x="1669817" y="1084845"/>
                </a:lnTo>
                <a:lnTo>
                  <a:pt x="1655952" y="1128890"/>
                </a:lnTo>
                <a:lnTo>
                  <a:pt x="1639799" y="1171869"/>
                </a:lnTo>
                <a:lnTo>
                  <a:pt x="1621431" y="1213711"/>
                </a:lnTo>
                <a:lnTo>
                  <a:pt x="1600919" y="1254343"/>
                </a:lnTo>
                <a:lnTo>
                  <a:pt x="1578334" y="1293694"/>
                </a:lnTo>
                <a:lnTo>
                  <a:pt x="1553750" y="1331692"/>
                </a:lnTo>
                <a:lnTo>
                  <a:pt x="1527237" y="1368265"/>
                </a:lnTo>
                <a:lnTo>
                  <a:pt x="1498868" y="1403341"/>
                </a:lnTo>
                <a:lnTo>
                  <a:pt x="1468714" y="1436848"/>
                </a:lnTo>
                <a:lnTo>
                  <a:pt x="1436848" y="1468714"/>
                </a:lnTo>
                <a:lnTo>
                  <a:pt x="1403341" y="1498868"/>
                </a:lnTo>
                <a:lnTo>
                  <a:pt x="1368265" y="1527237"/>
                </a:lnTo>
                <a:lnTo>
                  <a:pt x="1331692" y="1553750"/>
                </a:lnTo>
                <a:lnTo>
                  <a:pt x="1293694" y="1578334"/>
                </a:lnTo>
                <a:lnTo>
                  <a:pt x="1254343" y="1600919"/>
                </a:lnTo>
                <a:lnTo>
                  <a:pt x="1213711" y="1621431"/>
                </a:lnTo>
                <a:lnTo>
                  <a:pt x="1171869" y="1639799"/>
                </a:lnTo>
                <a:lnTo>
                  <a:pt x="1128890" y="1655952"/>
                </a:lnTo>
                <a:lnTo>
                  <a:pt x="1084845" y="1669817"/>
                </a:lnTo>
                <a:lnTo>
                  <a:pt x="1039807" y="1681322"/>
                </a:lnTo>
                <a:lnTo>
                  <a:pt x="993846" y="1690395"/>
                </a:lnTo>
                <a:lnTo>
                  <a:pt x="947036" y="1696965"/>
                </a:lnTo>
                <a:lnTo>
                  <a:pt x="899448" y="1700960"/>
                </a:lnTo>
                <a:lnTo>
                  <a:pt x="851154" y="1702308"/>
                </a:lnTo>
                <a:lnTo>
                  <a:pt x="802854" y="1700960"/>
                </a:lnTo>
                <a:lnTo>
                  <a:pt x="755262" y="1696965"/>
                </a:lnTo>
                <a:lnTo>
                  <a:pt x="708448" y="1690395"/>
                </a:lnTo>
                <a:lnTo>
                  <a:pt x="662485" y="1681322"/>
                </a:lnTo>
                <a:lnTo>
                  <a:pt x="617444" y="1669817"/>
                </a:lnTo>
                <a:lnTo>
                  <a:pt x="573397" y="1655952"/>
                </a:lnTo>
                <a:lnTo>
                  <a:pt x="530417" y="1639799"/>
                </a:lnTo>
                <a:lnTo>
                  <a:pt x="488574" y="1621431"/>
                </a:lnTo>
                <a:lnTo>
                  <a:pt x="447941" y="1600919"/>
                </a:lnTo>
                <a:lnTo>
                  <a:pt x="408590" y="1578334"/>
                </a:lnTo>
                <a:lnTo>
                  <a:pt x="370593" y="1553750"/>
                </a:lnTo>
                <a:lnTo>
                  <a:pt x="334020" y="1527237"/>
                </a:lnTo>
                <a:lnTo>
                  <a:pt x="298945" y="1498868"/>
                </a:lnTo>
                <a:lnTo>
                  <a:pt x="265439" y="1468714"/>
                </a:lnTo>
                <a:lnTo>
                  <a:pt x="233574" y="1436848"/>
                </a:lnTo>
                <a:lnTo>
                  <a:pt x="203422" y="1403341"/>
                </a:lnTo>
                <a:lnTo>
                  <a:pt x="175055" y="1368265"/>
                </a:lnTo>
                <a:lnTo>
                  <a:pt x="148543" y="1331692"/>
                </a:lnTo>
                <a:lnTo>
                  <a:pt x="123961" y="1293694"/>
                </a:lnTo>
                <a:lnTo>
                  <a:pt x="101378" y="1254343"/>
                </a:lnTo>
                <a:lnTo>
                  <a:pt x="80868" y="1213711"/>
                </a:lnTo>
                <a:lnTo>
                  <a:pt x="62501" y="1171869"/>
                </a:lnTo>
                <a:lnTo>
                  <a:pt x="46350" y="1128890"/>
                </a:lnTo>
                <a:lnTo>
                  <a:pt x="32487" y="1084845"/>
                </a:lnTo>
                <a:lnTo>
                  <a:pt x="20983" y="1039807"/>
                </a:lnTo>
                <a:lnTo>
                  <a:pt x="11910" y="993846"/>
                </a:lnTo>
                <a:lnTo>
                  <a:pt x="5341" y="947036"/>
                </a:lnTo>
                <a:lnTo>
                  <a:pt x="1347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E8D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  <a:close/>
              </a:path>
            </a:pathLst>
          </a:custGeom>
          <a:ln w="7349">
            <a:solidFill>
              <a:srgbClr val="9F92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  <a:close/>
              </a:path>
            </a:pathLst>
          </a:custGeom>
          <a:ln w="7349">
            <a:solidFill>
              <a:srgbClr val="9F92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2811" y="338327"/>
            <a:ext cx="5830824" cy="1220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14602" y="489330"/>
            <a:ext cx="498792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-10" dirty="0">
                <a:solidFill>
                  <a:srgbClr val="2A1A33"/>
                </a:solidFill>
                <a:latin typeface="Georgia"/>
                <a:cs typeface="Georgia"/>
              </a:rPr>
              <a:t>Education</a:t>
            </a:r>
            <a:r>
              <a:rPr sz="4300" b="1" spc="-35" dirty="0">
                <a:solidFill>
                  <a:srgbClr val="2A1A33"/>
                </a:solidFill>
                <a:latin typeface="Georgia"/>
                <a:cs typeface="Georgia"/>
              </a:rPr>
              <a:t> </a:t>
            </a:r>
            <a:r>
              <a:rPr sz="4300" b="1" spc="-5" dirty="0">
                <a:solidFill>
                  <a:srgbClr val="2A1A33"/>
                </a:solidFill>
                <a:latin typeface="Georgia"/>
                <a:cs typeface="Georgia"/>
              </a:rPr>
              <a:t>system</a:t>
            </a:r>
            <a:endParaRPr sz="43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36369" y="2027682"/>
            <a:ext cx="7499984" cy="906780"/>
          </a:xfrm>
          <a:custGeom>
            <a:avLst/>
            <a:gdLst/>
            <a:ahLst/>
            <a:cxnLst/>
            <a:rect l="l" t="t" r="r" b="b"/>
            <a:pathLst>
              <a:path w="7499984" h="906780">
                <a:moveTo>
                  <a:pt x="0" y="906780"/>
                </a:moveTo>
                <a:lnTo>
                  <a:pt x="7499604" y="906780"/>
                </a:lnTo>
                <a:lnTo>
                  <a:pt x="7499604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6369" y="2027682"/>
            <a:ext cx="7499984" cy="906780"/>
          </a:xfrm>
          <a:custGeom>
            <a:avLst/>
            <a:gdLst/>
            <a:ahLst/>
            <a:cxnLst/>
            <a:rect l="l" t="t" r="r" b="b"/>
            <a:pathLst>
              <a:path w="7499984" h="906780">
                <a:moveTo>
                  <a:pt x="0" y="906780"/>
                </a:moveTo>
                <a:lnTo>
                  <a:pt x="7499604" y="906780"/>
                </a:lnTo>
                <a:lnTo>
                  <a:pt x="7499604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ln w="25908">
            <a:solidFill>
              <a:srgbClr val="CEB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11273" y="1497330"/>
            <a:ext cx="5455920" cy="1062355"/>
          </a:xfrm>
          <a:custGeom>
            <a:avLst/>
            <a:gdLst/>
            <a:ahLst/>
            <a:cxnLst/>
            <a:rect l="l" t="t" r="r" b="b"/>
            <a:pathLst>
              <a:path w="5455920" h="1062355">
                <a:moveTo>
                  <a:pt x="5278882" y="0"/>
                </a:moveTo>
                <a:lnTo>
                  <a:pt x="177037" y="0"/>
                </a:lnTo>
                <a:lnTo>
                  <a:pt x="129969" y="6322"/>
                </a:lnTo>
                <a:lnTo>
                  <a:pt x="87677" y="24167"/>
                </a:lnTo>
                <a:lnTo>
                  <a:pt x="51847" y="51847"/>
                </a:lnTo>
                <a:lnTo>
                  <a:pt x="24167" y="87677"/>
                </a:lnTo>
                <a:lnTo>
                  <a:pt x="6322" y="129969"/>
                </a:lnTo>
                <a:lnTo>
                  <a:pt x="0" y="177037"/>
                </a:lnTo>
                <a:lnTo>
                  <a:pt x="0" y="885190"/>
                </a:lnTo>
                <a:lnTo>
                  <a:pt x="6322" y="932258"/>
                </a:lnTo>
                <a:lnTo>
                  <a:pt x="24167" y="974550"/>
                </a:lnTo>
                <a:lnTo>
                  <a:pt x="51847" y="1010380"/>
                </a:lnTo>
                <a:lnTo>
                  <a:pt x="87677" y="1038060"/>
                </a:lnTo>
                <a:lnTo>
                  <a:pt x="129969" y="1055905"/>
                </a:lnTo>
                <a:lnTo>
                  <a:pt x="177037" y="1062228"/>
                </a:lnTo>
                <a:lnTo>
                  <a:pt x="5278882" y="1062228"/>
                </a:lnTo>
                <a:lnTo>
                  <a:pt x="5325950" y="1055905"/>
                </a:lnTo>
                <a:lnTo>
                  <a:pt x="5368242" y="1038060"/>
                </a:lnTo>
                <a:lnTo>
                  <a:pt x="5404072" y="1010380"/>
                </a:lnTo>
                <a:lnTo>
                  <a:pt x="5431752" y="974550"/>
                </a:lnTo>
                <a:lnTo>
                  <a:pt x="5449597" y="932258"/>
                </a:lnTo>
                <a:lnTo>
                  <a:pt x="5455920" y="885190"/>
                </a:lnTo>
                <a:lnTo>
                  <a:pt x="5455920" y="177037"/>
                </a:lnTo>
                <a:lnTo>
                  <a:pt x="5449597" y="129969"/>
                </a:lnTo>
                <a:lnTo>
                  <a:pt x="5431752" y="87677"/>
                </a:lnTo>
                <a:lnTo>
                  <a:pt x="5404072" y="51847"/>
                </a:lnTo>
                <a:lnTo>
                  <a:pt x="5368242" y="24167"/>
                </a:lnTo>
                <a:lnTo>
                  <a:pt x="5325950" y="6322"/>
                </a:lnTo>
                <a:lnTo>
                  <a:pt x="5278882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11273" y="1497330"/>
            <a:ext cx="5455920" cy="1062355"/>
          </a:xfrm>
          <a:custGeom>
            <a:avLst/>
            <a:gdLst/>
            <a:ahLst/>
            <a:cxnLst/>
            <a:rect l="l" t="t" r="r" b="b"/>
            <a:pathLst>
              <a:path w="5455920" h="1062355">
                <a:moveTo>
                  <a:pt x="0" y="177037"/>
                </a:moveTo>
                <a:lnTo>
                  <a:pt x="6322" y="129969"/>
                </a:lnTo>
                <a:lnTo>
                  <a:pt x="24167" y="87677"/>
                </a:lnTo>
                <a:lnTo>
                  <a:pt x="51847" y="51847"/>
                </a:lnTo>
                <a:lnTo>
                  <a:pt x="87677" y="24167"/>
                </a:lnTo>
                <a:lnTo>
                  <a:pt x="129969" y="6322"/>
                </a:lnTo>
                <a:lnTo>
                  <a:pt x="177037" y="0"/>
                </a:lnTo>
                <a:lnTo>
                  <a:pt x="5278882" y="0"/>
                </a:lnTo>
                <a:lnTo>
                  <a:pt x="5325950" y="6322"/>
                </a:lnTo>
                <a:lnTo>
                  <a:pt x="5368242" y="24167"/>
                </a:lnTo>
                <a:lnTo>
                  <a:pt x="5404072" y="51847"/>
                </a:lnTo>
                <a:lnTo>
                  <a:pt x="5431752" y="87677"/>
                </a:lnTo>
                <a:lnTo>
                  <a:pt x="5449597" y="129969"/>
                </a:lnTo>
                <a:lnTo>
                  <a:pt x="5455920" y="177037"/>
                </a:lnTo>
                <a:lnTo>
                  <a:pt x="5455920" y="885190"/>
                </a:lnTo>
                <a:lnTo>
                  <a:pt x="5449597" y="932258"/>
                </a:lnTo>
                <a:lnTo>
                  <a:pt x="5431752" y="974550"/>
                </a:lnTo>
                <a:lnTo>
                  <a:pt x="5404072" y="1010380"/>
                </a:lnTo>
                <a:lnTo>
                  <a:pt x="5368242" y="1038060"/>
                </a:lnTo>
                <a:lnTo>
                  <a:pt x="5325950" y="1055905"/>
                </a:lnTo>
                <a:lnTo>
                  <a:pt x="5278882" y="1062228"/>
                </a:lnTo>
                <a:lnTo>
                  <a:pt x="177037" y="1062228"/>
                </a:lnTo>
                <a:lnTo>
                  <a:pt x="129969" y="1055905"/>
                </a:lnTo>
                <a:lnTo>
                  <a:pt x="87677" y="1038060"/>
                </a:lnTo>
                <a:lnTo>
                  <a:pt x="51847" y="1010380"/>
                </a:lnTo>
                <a:lnTo>
                  <a:pt x="24167" y="974550"/>
                </a:lnTo>
                <a:lnTo>
                  <a:pt x="6322" y="932258"/>
                </a:lnTo>
                <a:lnTo>
                  <a:pt x="0" y="885190"/>
                </a:lnTo>
                <a:lnTo>
                  <a:pt x="0" y="17703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48001" y="1799590"/>
            <a:ext cx="3487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eorgia"/>
                <a:cs typeface="Georgia"/>
              </a:rPr>
              <a:t>Primary </a:t>
            </a:r>
            <a:r>
              <a:rPr sz="2400" spc="-5" dirty="0">
                <a:latin typeface="Georgia"/>
                <a:cs typeface="Georgia"/>
              </a:rPr>
              <a:t>level </a:t>
            </a:r>
            <a:r>
              <a:rPr sz="2400" dirty="0">
                <a:latin typeface="Georgia"/>
                <a:cs typeface="Georgia"/>
              </a:rPr>
              <a:t>(grades</a:t>
            </a:r>
            <a:r>
              <a:rPr sz="2400" spc="-10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1-5)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36369" y="3661409"/>
            <a:ext cx="7499984" cy="906780"/>
          </a:xfrm>
          <a:custGeom>
            <a:avLst/>
            <a:gdLst/>
            <a:ahLst/>
            <a:cxnLst/>
            <a:rect l="l" t="t" r="r" b="b"/>
            <a:pathLst>
              <a:path w="7499984" h="906779">
                <a:moveTo>
                  <a:pt x="0" y="906780"/>
                </a:moveTo>
                <a:lnTo>
                  <a:pt x="7499604" y="906780"/>
                </a:lnTo>
                <a:lnTo>
                  <a:pt x="7499604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36369" y="3661409"/>
            <a:ext cx="7499984" cy="906780"/>
          </a:xfrm>
          <a:custGeom>
            <a:avLst/>
            <a:gdLst/>
            <a:ahLst/>
            <a:cxnLst/>
            <a:rect l="l" t="t" r="r" b="b"/>
            <a:pathLst>
              <a:path w="7499984" h="906779">
                <a:moveTo>
                  <a:pt x="0" y="906780"/>
                </a:moveTo>
                <a:lnTo>
                  <a:pt x="7499604" y="906780"/>
                </a:lnTo>
                <a:lnTo>
                  <a:pt x="7499604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ln w="25908">
            <a:solidFill>
              <a:srgbClr val="CEB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11273" y="3129533"/>
            <a:ext cx="5455920" cy="1062355"/>
          </a:xfrm>
          <a:custGeom>
            <a:avLst/>
            <a:gdLst/>
            <a:ahLst/>
            <a:cxnLst/>
            <a:rect l="l" t="t" r="r" b="b"/>
            <a:pathLst>
              <a:path w="5455920" h="1062354">
                <a:moveTo>
                  <a:pt x="5278882" y="0"/>
                </a:moveTo>
                <a:lnTo>
                  <a:pt x="177037" y="0"/>
                </a:lnTo>
                <a:lnTo>
                  <a:pt x="129969" y="6322"/>
                </a:lnTo>
                <a:lnTo>
                  <a:pt x="87677" y="24167"/>
                </a:lnTo>
                <a:lnTo>
                  <a:pt x="51847" y="51847"/>
                </a:lnTo>
                <a:lnTo>
                  <a:pt x="24167" y="87677"/>
                </a:lnTo>
                <a:lnTo>
                  <a:pt x="6322" y="129969"/>
                </a:lnTo>
                <a:lnTo>
                  <a:pt x="0" y="177037"/>
                </a:lnTo>
                <a:lnTo>
                  <a:pt x="0" y="885189"/>
                </a:lnTo>
                <a:lnTo>
                  <a:pt x="6322" y="932258"/>
                </a:lnTo>
                <a:lnTo>
                  <a:pt x="24167" y="974550"/>
                </a:lnTo>
                <a:lnTo>
                  <a:pt x="51847" y="1010380"/>
                </a:lnTo>
                <a:lnTo>
                  <a:pt x="87677" y="1038060"/>
                </a:lnTo>
                <a:lnTo>
                  <a:pt x="129969" y="1055905"/>
                </a:lnTo>
                <a:lnTo>
                  <a:pt x="177037" y="1062227"/>
                </a:lnTo>
                <a:lnTo>
                  <a:pt x="5278882" y="1062227"/>
                </a:lnTo>
                <a:lnTo>
                  <a:pt x="5325950" y="1055905"/>
                </a:lnTo>
                <a:lnTo>
                  <a:pt x="5368242" y="1038060"/>
                </a:lnTo>
                <a:lnTo>
                  <a:pt x="5404072" y="1010380"/>
                </a:lnTo>
                <a:lnTo>
                  <a:pt x="5431752" y="974550"/>
                </a:lnTo>
                <a:lnTo>
                  <a:pt x="5449597" y="932258"/>
                </a:lnTo>
                <a:lnTo>
                  <a:pt x="5455920" y="885189"/>
                </a:lnTo>
                <a:lnTo>
                  <a:pt x="5455920" y="177037"/>
                </a:lnTo>
                <a:lnTo>
                  <a:pt x="5449597" y="129969"/>
                </a:lnTo>
                <a:lnTo>
                  <a:pt x="5431752" y="87677"/>
                </a:lnTo>
                <a:lnTo>
                  <a:pt x="5404072" y="51847"/>
                </a:lnTo>
                <a:lnTo>
                  <a:pt x="5368242" y="24167"/>
                </a:lnTo>
                <a:lnTo>
                  <a:pt x="5325950" y="6322"/>
                </a:lnTo>
                <a:lnTo>
                  <a:pt x="5278882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11273" y="3129533"/>
            <a:ext cx="5455920" cy="1062355"/>
          </a:xfrm>
          <a:custGeom>
            <a:avLst/>
            <a:gdLst/>
            <a:ahLst/>
            <a:cxnLst/>
            <a:rect l="l" t="t" r="r" b="b"/>
            <a:pathLst>
              <a:path w="5455920" h="1062354">
                <a:moveTo>
                  <a:pt x="0" y="177037"/>
                </a:moveTo>
                <a:lnTo>
                  <a:pt x="6322" y="129969"/>
                </a:lnTo>
                <a:lnTo>
                  <a:pt x="24167" y="87677"/>
                </a:lnTo>
                <a:lnTo>
                  <a:pt x="51847" y="51847"/>
                </a:lnTo>
                <a:lnTo>
                  <a:pt x="87677" y="24167"/>
                </a:lnTo>
                <a:lnTo>
                  <a:pt x="129969" y="6322"/>
                </a:lnTo>
                <a:lnTo>
                  <a:pt x="177037" y="0"/>
                </a:lnTo>
                <a:lnTo>
                  <a:pt x="5278882" y="0"/>
                </a:lnTo>
                <a:lnTo>
                  <a:pt x="5325950" y="6322"/>
                </a:lnTo>
                <a:lnTo>
                  <a:pt x="5368242" y="24167"/>
                </a:lnTo>
                <a:lnTo>
                  <a:pt x="5404072" y="51847"/>
                </a:lnTo>
                <a:lnTo>
                  <a:pt x="5431752" y="87677"/>
                </a:lnTo>
                <a:lnTo>
                  <a:pt x="5449597" y="129969"/>
                </a:lnTo>
                <a:lnTo>
                  <a:pt x="5455920" y="177037"/>
                </a:lnTo>
                <a:lnTo>
                  <a:pt x="5455920" y="885189"/>
                </a:lnTo>
                <a:lnTo>
                  <a:pt x="5449597" y="932258"/>
                </a:lnTo>
                <a:lnTo>
                  <a:pt x="5431752" y="974550"/>
                </a:lnTo>
                <a:lnTo>
                  <a:pt x="5404072" y="1010380"/>
                </a:lnTo>
                <a:lnTo>
                  <a:pt x="5368242" y="1038060"/>
                </a:lnTo>
                <a:lnTo>
                  <a:pt x="5325950" y="1055905"/>
                </a:lnTo>
                <a:lnTo>
                  <a:pt x="5278882" y="1062227"/>
                </a:lnTo>
                <a:lnTo>
                  <a:pt x="177037" y="1062227"/>
                </a:lnTo>
                <a:lnTo>
                  <a:pt x="129969" y="1055905"/>
                </a:lnTo>
                <a:lnTo>
                  <a:pt x="87677" y="1038060"/>
                </a:lnTo>
                <a:lnTo>
                  <a:pt x="51847" y="1010380"/>
                </a:lnTo>
                <a:lnTo>
                  <a:pt x="24167" y="974550"/>
                </a:lnTo>
                <a:lnTo>
                  <a:pt x="6322" y="932258"/>
                </a:lnTo>
                <a:lnTo>
                  <a:pt x="0" y="885189"/>
                </a:lnTo>
                <a:lnTo>
                  <a:pt x="0" y="17703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048001" y="3433064"/>
            <a:ext cx="39928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eorgia"/>
                <a:cs typeface="Georgia"/>
              </a:rPr>
              <a:t>Secondary level </a:t>
            </a:r>
            <a:r>
              <a:rPr sz="2400" dirty="0">
                <a:latin typeface="Georgia"/>
                <a:cs typeface="Georgia"/>
              </a:rPr>
              <a:t>(grades</a:t>
            </a:r>
            <a:r>
              <a:rPr sz="2400" spc="-6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6-10)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36369" y="5293614"/>
            <a:ext cx="7499984" cy="906780"/>
          </a:xfrm>
          <a:custGeom>
            <a:avLst/>
            <a:gdLst/>
            <a:ahLst/>
            <a:cxnLst/>
            <a:rect l="l" t="t" r="r" b="b"/>
            <a:pathLst>
              <a:path w="7499984" h="906779">
                <a:moveTo>
                  <a:pt x="0" y="906780"/>
                </a:moveTo>
                <a:lnTo>
                  <a:pt x="7499604" y="906780"/>
                </a:lnTo>
                <a:lnTo>
                  <a:pt x="7499604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36369" y="5293614"/>
            <a:ext cx="7499984" cy="906780"/>
          </a:xfrm>
          <a:custGeom>
            <a:avLst/>
            <a:gdLst/>
            <a:ahLst/>
            <a:cxnLst/>
            <a:rect l="l" t="t" r="r" b="b"/>
            <a:pathLst>
              <a:path w="7499984" h="906779">
                <a:moveTo>
                  <a:pt x="0" y="906780"/>
                </a:moveTo>
                <a:lnTo>
                  <a:pt x="7499604" y="906780"/>
                </a:lnTo>
                <a:lnTo>
                  <a:pt x="7499604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ln w="25908">
            <a:solidFill>
              <a:srgbClr val="CEB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11273" y="4763261"/>
            <a:ext cx="5455920" cy="1062355"/>
          </a:xfrm>
          <a:custGeom>
            <a:avLst/>
            <a:gdLst/>
            <a:ahLst/>
            <a:cxnLst/>
            <a:rect l="l" t="t" r="r" b="b"/>
            <a:pathLst>
              <a:path w="5455920" h="1062354">
                <a:moveTo>
                  <a:pt x="5278882" y="0"/>
                </a:moveTo>
                <a:lnTo>
                  <a:pt x="177037" y="0"/>
                </a:lnTo>
                <a:lnTo>
                  <a:pt x="129969" y="6322"/>
                </a:lnTo>
                <a:lnTo>
                  <a:pt x="87677" y="24167"/>
                </a:lnTo>
                <a:lnTo>
                  <a:pt x="51847" y="51847"/>
                </a:lnTo>
                <a:lnTo>
                  <a:pt x="24167" y="87677"/>
                </a:lnTo>
                <a:lnTo>
                  <a:pt x="6322" y="129969"/>
                </a:lnTo>
                <a:lnTo>
                  <a:pt x="0" y="177037"/>
                </a:lnTo>
                <a:lnTo>
                  <a:pt x="0" y="885190"/>
                </a:lnTo>
                <a:lnTo>
                  <a:pt x="6322" y="932254"/>
                </a:lnTo>
                <a:lnTo>
                  <a:pt x="24167" y="974545"/>
                </a:lnTo>
                <a:lnTo>
                  <a:pt x="51847" y="1010375"/>
                </a:lnTo>
                <a:lnTo>
                  <a:pt x="87677" y="1038057"/>
                </a:lnTo>
                <a:lnTo>
                  <a:pt x="129969" y="1055904"/>
                </a:lnTo>
                <a:lnTo>
                  <a:pt x="177037" y="1062228"/>
                </a:lnTo>
                <a:lnTo>
                  <a:pt x="5278882" y="1062228"/>
                </a:lnTo>
                <a:lnTo>
                  <a:pt x="5325950" y="1055904"/>
                </a:lnTo>
                <a:lnTo>
                  <a:pt x="5368242" y="1038057"/>
                </a:lnTo>
                <a:lnTo>
                  <a:pt x="5404072" y="1010375"/>
                </a:lnTo>
                <a:lnTo>
                  <a:pt x="5431752" y="974545"/>
                </a:lnTo>
                <a:lnTo>
                  <a:pt x="5449597" y="932254"/>
                </a:lnTo>
                <a:lnTo>
                  <a:pt x="5455920" y="885190"/>
                </a:lnTo>
                <a:lnTo>
                  <a:pt x="5455920" y="177037"/>
                </a:lnTo>
                <a:lnTo>
                  <a:pt x="5449597" y="129969"/>
                </a:lnTo>
                <a:lnTo>
                  <a:pt x="5431752" y="87677"/>
                </a:lnTo>
                <a:lnTo>
                  <a:pt x="5404072" y="51847"/>
                </a:lnTo>
                <a:lnTo>
                  <a:pt x="5368242" y="24167"/>
                </a:lnTo>
                <a:lnTo>
                  <a:pt x="5325950" y="6322"/>
                </a:lnTo>
                <a:lnTo>
                  <a:pt x="5278882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11273" y="4763261"/>
            <a:ext cx="5455920" cy="1062355"/>
          </a:xfrm>
          <a:custGeom>
            <a:avLst/>
            <a:gdLst/>
            <a:ahLst/>
            <a:cxnLst/>
            <a:rect l="l" t="t" r="r" b="b"/>
            <a:pathLst>
              <a:path w="5455920" h="1062354">
                <a:moveTo>
                  <a:pt x="0" y="177037"/>
                </a:moveTo>
                <a:lnTo>
                  <a:pt x="6322" y="129969"/>
                </a:lnTo>
                <a:lnTo>
                  <a:pt x="24167" y="87677"/>
                </a:lnTo>
                <a:lnTo>
                  <a:pt x="51847" y="51847"/>
                </a:lnTo>
                <a:lnTo>
                  <a:pt x="87677" y="24167"/>
                </a:lnTo>
                <a:lnTo>
                  <a:pt x="129969" y="6322"/>
                </a:lnTo>
                <a:lnTo>
                  <a:pt x="177037" y="0"/>
                </a:lnTo>
                <a:lnTo>
                  <a:pt x="5278882" y="0"/>
                </a:lnTo>
                <a:lnTo>
                  <a:pt x="5325950" y="6322"/>
                </a:lnTo>
                <a:lnTo>
                  <a:pt x="5368242" y="24167"/>
                </a:lnTo>
                <a:lnTo>
                  <a:pt x="5404072" y="51847"/>
                </a:lnTo>
                <a:lnTo>
                  <a:pt x="5431752" y="87677"/>
                </a:lnTo>
                <a:lnTo>
                  <a:pt x="5449597" y="129969"/>
                </a:lnTo>
                <a:lnTo>
                  <a:pt x="5455920" y="177037"/>
                </a:lnTo>
                <a:lnTo>
                  <a:pt x="5455920" y="885190"/>
                </a:lnTo>
                <a:lnTo>
                  <a:pt x="5449597" y="932254"/>
                </a:lnTo>
                <a:lnTo>
                  <a:pt x="5431752" y="974545"/>
                </a:lnTo>
                <a:lnTo>
                  <a:pt x="5404072" y="1010375"/>
                </a:lnTo>
                <a:lnTo>
                  <a:pt x="5368242" y="1038057"/>
                </a:lnTo>
                <a:lnTo>
                  <a:pt x="5325950" y="1055904"/>
                </a:lnTo>
                <a:lnTo>
                  <a:pt x="5278882" y="1062228"/>
                </a:lnTo>
                <a:lnTo>
                  <a:pt x="177037" y="1062228"/>
                </a:lnTo>
                <a:lnTo>
                  <a:pt x="129969" y="1055904"/>
                </a:lnTo>
                <a:lnTo>
                  <a:pt x="87677" y="1038057"/>
                </a:lnTo>
                <a:lnTo>
                  <a:pt x="51847" y="1010375"/>
                </a:lnTo>
                <a:lnTo>
                  <a:pt x="24167" y="974545"/>
                </a:lnTo>
                <a:lnTo>
                  <a:pt x="6322" y="932254"/>
                </a:lnTo>
                <a:lnTo>
                  <a:pt x="0" y="885190"/>
                </a:lnTo>
                <a:lnTo>
                  <a:pt x="0" y="17703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048001" y="4910454"/>
            <a:ext cx="4627245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Georgia"/>
                <a:cs typeface="Georgia"/>
              </a:rPr>
              <a:t>Higher secondary level </a:t>
            </a:r>
            <a:r>
              <a:rPr sz="2400" dirty="0">
                <a:latin typeface="Georgia"/>
                <a:cs typeface="Georgia"/>
              </a:rPr>
              <a:t>(grades </a:t>
            </a:r>
            <a:r>
              <a:rPr sz="2400" spc="5" dirty="0">
                <a:latin typeface="Georgia"/>
                <a:cs typeface="Georgia"/>
              </a:rPr>
              <a:t>11-  </a:t>
            </a:r>
            <a:r>
              <a:rPr sz="2400" dirty="0">
                <a:latin typeface="Georgia"/>
                <a:cs typeface="Georgia"/>
              </a:rPr>
              <a:t>12)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639</Words>
  <Application>Microsoft Office PowerPoint</Application>
  <PresentationFormat>On-screen Show (4:3)</PresentationFormat>
  <Paragraphs>198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Physical and Geographical  Features of Bangladesh</vt:lpstr>
      <vt:lpstr>Slide 2</vt:lpstr>
      <vt:lpstr>CAUSES OF LESS GEOGRAPHICAL  DEVELOPMENT IN BANGLADESH</vt:lpstr>
      <vt:lpstr>CLIMATE OF BANGLADESH</vt:lpstr>
      <vt:lpstr>Impacts of Climate on the  Economy of Bangladesh</vt:lpstr>
      <vt:lpstr>SEASONS OF BANGLADESH</vt:lpstr>
      <vt:lpstr>Religion in Bangladesh</vt:lpstr>
      <vt:lpstr>CULTURE OF BANGLADESH</vt:lpstr>
      <vt:lpstr>Education system</vt:lpstr>
      <vt:lpstr>Kabaddi</vt:lpstr>
      <vt:lpstr>2. Uplands/ Pleistocene Terrace</vt:lpstr>
      <vt:lpstr>Recent floodplains</vt:lpstr>
      <vt:lpstr>Slide 13</vt:lpstr>
      <vt:lpstr>Slide 14</vt:lpstr>
      <vt:lpstr>Rivers of Bangladesh</vt:lpstr>
      <vt:lpstr>Slide 16</vt:lpstr>
      <vt:lpstr>Slide 17</vt:lpstr>
      <vt:lpstr>Noyabaad Mosque</vt:lpstr>
      <vt:lpstr>Temples in Bangladesh</vt:lpstr>
      <vt:lpstr>Dhakeshwari National Temple</vt:lpstr>
      <vt:lpstr>Memorials</vt:lpstr>
      <vt:lpstr>Suhrawardy Udyan</vt:lpstr>
      <vt:lpstr>Museums</vt:lpstr>
      <vt:lpstr>Slide 24</vt:lpstr>
      <vt:lpstr>Courts Bangladesh Judiciary</vt:lpstr>
      <vt:lpstr>Judicial  Capacity  Building</vt:lpstr>
      <vt:lpstr>Slide 27</vt:lpstr>
      <vt:lpstr>FORT</vt:lpstr>
      <vt:lpstr>Flood</vt:lpstr>
      <vt:lpstr>Map of flood affected area</vt:lpstr>
      <vt:lpstr>Monsoon</vt:lpstr>
      <vt:lpstr>Cyclones in Bangladesh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and Geographical  Features of Bangladesh</dc:title>
  <cp:lastModifiedBy>sneha</cp:lastModifiedBy>
  <cp:revision>2</cp:revision>
  <dcterms:created xsi:type="dcterms:W3CDTF">2020-04-28T06:22:26Z</dcterms:created>
  <dcterms:modified xsi:type="dcterms:W3CDTF">2020-04-28T06:33:56Z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2020-04-28T00:00:00Z</vt:filetime>
  </property>
</Properties>
</file>